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6"/>
  </p:notesMasterIdLst>
  <p:sldIdLst>
    <p:sldId id="359" r:id="rId2"/>
    <p:sldId id="387" r:id="rId3"/>
    <p:sldId id="388" r:id="rId4"/>
    <p:sldId id="390" r:id="rId5"/>
    <p:sldId id="391" r:id="rId6"/>
    <p:sldId id="392" r:id="rId7"/>
    <p:sldId id="393" r:id="rId8"/>
    <p:sldId id="394" r:id="rId9"/>
    <p:sldId id="396" r:id="rId10"/>
    <p:sldId id="397" r:id="rId11"/>
    <p:sldId id="383" r:id="rId12"/>
    <p:sldId id="386" r:id="rId13"/>
    <p:sldId id="398" r:id="rId14"/>
    <p:sldId id="3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FF9300"/>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16"/>
    <p:restoredTop sz="74691"/>
  </p:normalViewPr>
  <p:slideViewPr>
    <p:cSldViewPr snapToGrid="0" snapToObjects="1">
      <p:cViewPr>
        <p:scale>
          <a:sx n="56" d="100"/>
          <a:sy n="56" d="100"/>
        </p:scale>
        <p:origin x="2088" y="736"/>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5/4/16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blue = #265994</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a:p>
        </p:txBody>
      </p:sp>
    </p:spTree>
    <p:extLst>
      <p:ext uri="{BB962C8B-B14F-4D97-AF65-F5344CB8AC3E}">
        <p14:creationId xmlns:p14="http://schemas.microsoft.com/office/powerpoint/2010/main" val="195964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have 40 projects with some big ones on the way</a:t>
            </a:r>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193948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under one roof we cover everything from population</a:t>
            </a:r>
            <a:r>
              <a:rPr lang="en-US" baseline="0" dirty="0" smtClean="0"/>
              <a:t> dynamics to space flight.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a:p>
        </p:txBody>
      </p:sp>
    </p:spTree>
    <p:extLst>
      <p:ext uri="{BB962C8B-B14F-4D97-AF65-F5344CB8AC3E}">
        <p14:creationId xmlns:p14="http://schemas.microsoft.com/office/powerpoint/2010/main" val="76588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great that we’ve put data</a:t>
            </a:r>
            <a:r>
              <a:rPr lang="en-US" baseline="0" dirty="0" smtClean="0"/>
              <a:t> out in the open. Well over 65,000 datasets a matter of fact.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34349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research with users found that we need to furnish an experience.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27753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And to do so, we’ve collaborated</a:t>
            </a:r>
            <a:r>
              <a:rPr lang="en-US" sz="1200" b="0" i="0" u="none" strike="noStrike" kern="1200" baseline="0" dirty="0" smtClean="0">
                <a:solidFill>
                  <a:schemeClr val="tx1"/>
                </a:solidFill>
                <a:effectLst/>
                <a:latin typeface="+mn-lt"/>
                <a:ea typeface="+mn-ea"/>
                <a:cs typeface="+mn-cs"/>
              </a:rPr>
              <a:t> with private sector, academia and nonprofits to show how data is used from their perspective. And the bench of contributors is growing.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Recently, </a:t>
            </a:r>
          </a:p>
          <a:p>
            <a:pPr rtl="0" fontAlgn="base"/>
            <a:r>
              <a:rPr lang="en-US" sz="1200" b="0" i="0" u="none" strike="noStrike" kern="1200" baseline="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Mapbox</a:t>
            </a:r>
            <a:r>
              <a:rPr lang="en-US" sz="1200" b="0" i="0" u="none" strike="noStrike" kern="1200" dirty="0" smtClean="0">
                <a:solidFill>
                  <a:schemeClr val="tx1"/>
                </a:solidFill>
                <a:effectLst/>
                <a:latin typeface="+mn-lt"/>
                <a:ea typeface="+mn-ea"/>
                <a:cs typeface="+mn-cs"/>
              </a:rPr>
              <a:t> has contributed two tutorials on how to get started with interactive web maps using NOAA Global Weather Forecast data;</a:t>
            </a:r>
            <a:r>
              <a:rPr lang="en-US" sz="1200" b="0" i="0" u="none" strike="noStrike" kern="1200" baseline="0" dirty="0" smtClean="0">
                <a:solidFill>
                  <a:schemeClr val="tx1"/>
                </a:solidFill>
                <a:effectLst/>
                <a:latin typeface="+mn-lt"/>
                <a:ea typeface="+mn-ea"/>
                <a:cs typeface="+mn-cs"/>
              </a:rPr>
              <a:t> </a:t>
            </a:r>
          </a:p>
          <a:p>
            <a:pPr rtl="0" fontAlgn="base"/>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Zillow has produced a tutorial on analyzing housing affordability combining their data and Census data; </a:t>
            </a:r>
          </a:p>
          <a:p>
            <a:pPr rtl="0" fontAlgn="base"/>
            <a:r>
              <a:rPr lang="en-US" sz="1200" b="0" i="0" u="none" strike="noStrike" kern="1200" dirty="0" smtClean="0">
                <a:solidFill>
                  <a:schemeClr val="tx1"/>
                </a:solidFill>
                <a:effectLst/>
                <a:latin typeface="+mn-lt"/>
                <a:ea typeface="+mn-ea"/>
                <a:cs typeface="+mn-cs"/>
              </a:rPr>
              <a:t>- Earth Genome illustrated</a:t>
            </a:r>
            <a:r>
              <a:rPr lang="en-US" sz="1200" b="0" i="0" u="none" strike="noStrike" kern="1200" baseline="0" dirty="0" smtClean="0">
                <a:solidFill>
                  <a:schemeClr val="tx1"/>
                </a:solidFill>
                <a:effectLst/>
                <a:latin typeface="+mn-lt"/>
                <a:ea typeface="+mn-ea"/>
                <a:cs typeface="+mn-cs"/>
              </a:rPr>
              <a:t> how to manipulate digital elevation model data that plays a key role in wetlands models.</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24334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why we’ve created the Commerce Data Usability Project. We</a:t>
            </a:r>
            <a:r>
              <a:rPr lang="en-US" baseline="0" dirty="0" smtClean="0"/>
              <a:t> are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330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 better way of showing the value than by showing</a:t>
            </a:r>
            <a:r>
              <a:rPr lang="en-US" baseline="0" dirty="0" smtClean="0"/>
              <a:t> the thing. Make sure Tonja knows there is a demo session</a:t>
            </a:r>
          </a:p>
          <a:p>
            <a:endParaRPr lang="en-US" baseline="0" dirty="0" smtClean="0"/>
          </a:p>
          <a:p>
            <a:r>
              <a:rPr lang="en-US" baseline="0" dirty="0" smtClean="0"/>
              <a:t>Scroll through Zillow’s – 4 points max (thanks to contributor, why, what it is, how awesome it is)</a:t>
            </a:r>
          </a:p>
          <a:p>
            <a:r>
              <a:rPr lang="en-US" baseline="0" dirty="0" smtClean="0"/>
              <a:t>Scroll through Hail storms – 4 points max (hail causes lots of damage, turns out </a:t>
            </a:r>
            <a:r>
              <a:rPr lang="en-US" baseline="0" dirty="0" err="1" smtClean="0"/>
              <a:t>noaa</a:t>
            </a:r>
            <a:r>
              <a:rPr lang="en-US" baseline="0" dirty="0" smtClean="0"/>
              <a:t> has a lot of data to help understand risks, we put together code to process down the data into understandable chunks, and the code is all available. Advanced uses can be used for risk management and safety research)</a:t>
            </a:r>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1074197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We’ve partnered with private sector companies, academia, and nonprofits to show how data is being used</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around the country. </a:t>
            </a:r>
            <a:endParaRPr lang="en-US" b="0" dirty="0" smtClean="0">
              <a:effectLst/>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1829710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have 40 projects with some big ones on the way</a:t>
            </a:r>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158538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306E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8892540"/>
          </a:xfrm>
          <a:prstGeom prst="rect">
            <a:avLst/>
          </a:prstGeom>
        </p:spPr>
      </p:pic>
      <p:sp>
        <p:nvSpPr>
          <p:cNvPr id="9" name="Title 1"/>
          <p:cNvSpPr>
            <a:spLocks noGrp="1"/>
          </p:cNvSpPr>
          <p:nvPr>
            <p:ph type="ctrTitle" hasCustomPrompt="1"/>
          </p:nvPr>
        </p:nvSpPr>
        <p:spPr>
          <a:xfrm>
            <a:off x="194552" y="2830197"/>
            <a:ext cx="7349247" cy="1080322"/>
          </a:xfrm>
          <a:solidFill>
            <a:schemeClr val="tx1"/>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Commerce Data Usability Project</a:t>
            </a:r>
            <a:endParaRPr lang="en-US" dirty="0"/>
          </a:p>
        </p:txBody>
      </p:sp>
      <p:sp>
        <p:nvSpPr>
          <p:cNvPr id="10" name="Subtitle 2"/>
          <p:cNvSpPr>
            <a:spLocks noGrp="1"/>
          </p:cNvSpPr>
          <p:nvPr>
            <p:ph type="subTitle" idx="1" hasCustomPrompt="1"/>
          </p:nvPr>
        </p:nvSpPr>
        <p:spPr>
          <a:xfrm>
            <a:off x="194553" y="4229969"/>
            <a:ext cx="5213830" cy="889000"/>
          </a:xfrm>
          <a:solidFill>
            <a:schemeClr val="tx1"/>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Pri Oberoi / Data Scientist</a:t>
            </a:r>
            <a:endParaRPr lang="en-US" dirty="0"/>
          </a:p>
        </p:txBody>
      </p:sp>
      <p:pic>
        <p:nvPicPr>
          <p:cNvPr id="11" name="Picture 10"/>
          <p:cNvPicPr>
            <a:picLocks noChangeAspect="1"/>
          </p:cNvPicPr>
          <p:nvPr userDrawn="1"/>
        </p:nvPicPr>
        <p:blipFill>
          <a:blip r:embed="rId3" cstate="print">
            <a:alphaModFix amt="79000"/>
            <a:extLst>
              <a:ext uri="{28A0092B-C50C-407E-A947-70E740481C1C}">
                <a14:useLocalDpi xmlns:a14="http://schemas.microsoft.com/office/drawing/2010/main"/>
              </a:ext>
            </a:extLst>
          </a:blip>
          <a:stretch>
            <a:fillRect/>
          </a:stretch>
        </p:blipFill>
        <p:spPr>
          <a:xfrm>
            <a:off x="194553" y="5438420"/>
            <a:ext cx="1195331" cy="1195331"/>
          </a:xfrm>
          <a:prstGeom prst="rect">
            <a:avLst/>
          </a:prstGeom>
          <a:ln>
            <a:noFill/>
          </a:ln>
          <a:effectLst>
            <a:outerShdw blurRad="292100" dist="139700" dir="2700000" algn="tl" rotWithShape="0">
              <a:srgbClr val="333333">
                <a:alpha val="0"/>
              </a:srgbClr>
            </a:outerShdw>
          </a:effectLst>
        </p:spPr>
      </p:pic>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306E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8892540"/>
          </a:xfrm>
          <a:prstGeom prst="rect">
            <a:avLst/>
          </a:prstGeom>
        </p:spPr>
      </p:pic>
      <p:sp>
        <p:nvSpPr>
          <p:cNvPr id="9" name="Title 1"/>
          <p:cNvSpPr>
            <a:spLocks noGrp="1"/>
          </p:cNvSpPr>
          <p:nvPr>
            <p:ph type="ctrTitle" hasCustomPrompt="1"/>
          </p:nvPr>
        </p:nvSpPr>
        <p:spPr>
          <a:xfrm>
            <a:off x="194553" y="3567144"/>
            <a:ext cx="6478622" cy="1080322"/>
          </a:xfrm>
          <a:solidFill>
            <a:schemeClr val="tx1"/>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chemeClr val="tx1"/>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pic>
        <p:nvPicPr>
          <p:cNvPr id="11" name="Picture 10"/>
          <p:cNvPicPr>
            <a:picLocks noChangeAspect="1"/>
          </p:cNvPicPr>
          <p:nvPr userDrawn="1"/>
        </p:nvPicPr>
        <p:blipFill>
          <a:blip r:embed="rId3" cstate="print">
            <a:alphaModFix amt="79000"/>
            <a:extLst>
              <a:ext uri="{28A0092B-C50C-407E-A947-70E740481C1C}">
                <a14:useLocalDpi xmlns:a14="http://schemas.microsoft.com/office/drawing/2010/main"/>
              </a:ext>
            </a:extLst>
          </a:blip>
          <a:stretch>
            <a:fillRect/>
          </a:stretch>
        </p:blipFill>
        <p:spPr>
          <a:xfrm>
            <a:off x="194553" y="5662669"/>
            <a:ext cx="1195331" cy="1195331"/>
          </a:xfrm>
          <a:prstGeom prst="rect">
            <a:avLst/>
          </a:prstGeom>
          <a:ln>
            <a:noFill/>
          </a:ln>
          <a:effectLst>
            <a:outerShdw blurRad="292100" dist="139700" dir="2700000" algn="tl" rotWithShape="0">
              <a:srgbClr val="333333">
                <a:alpha val="0"/>
              </a:srgbClr>
            </a:outerShdw>
          </a:effectLst>
        </p:spPr>
      </p:pic>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889254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
        <p:nvSpPr>
          <p:cNvPr id="10" name="Title 1"/>
          <p:cNvSpPr txBox="1">
            <a:spLocks/>
          </p:cNvSpPr>
          <p:nvPr userDrawn="1"/>
        </p:nvSpPr>
        <p:spPr>
          <a:xfrm>
            <a:off x="1301885" y="663799"/>
            <a:ext cx="10515600"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ROADMAP</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&gt; 30% of income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pic>
        <p:nvPicPr>
          <p:cNvPr id="10" name="Picture 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806612"/>
            <a:ext cx="155414" cy="332863"/>
          </a:xfrm>
          <a:prstGeom prst="rect">
            <a:avLst/>
          </a:prstGeom>
        </p:spPr>
      </p:pic>
      <p:pic>
        <p:nvPicPr>
          <p:cNvPr id="11" name="Picture 1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806612"/>
            <a:ext cx="155414" cy="332863"/>
          </a:xfrm>
          <a:prstGeom prst="rect">
            <a:avLst/>
          </a:prstGeom>
        </p:spPr>
      </p:pic>
      <p:pic>
        <p:nvPicPr>
          <p:cNvPr id="12" name="Picture 1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806612"/>
            <a:ext cx="155414" cy="332863"/>
          </a:xfrm>
          <a:prstGeom prst="rect">
            <a:avLst/>
          </a:prstGeom>
        </p:spPr>
      </p:pic>
      <p:pic>
        <p:nvPicPr>
          <p:cNvPr id="13" name="Picture 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1148690"/>
            <a:ext cx="155414" cy="332863"/>
          </a:xfrm>
          <a:prstGeom prst="rect">
            <a:avLst/>
          </a:prstGeom>
        </p:spPr>
      </p:pic>
      <p:pic>
        <p:nvPicPr>
          <p:cNvPr id="14" name="Picture 1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1148690"/>
            <a:ext cx="155414" cy="332863"/>
          </a:xfrm>
          <a:prstGeom prst="rect">
            <a:avLst/>
          </a:prstGeom>
        </p:spPr>
      </p:pic>
      <p:pic>
        <p:nvPicPr>
          <p:cNvPr id="15" name="Picture 1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1148690"/>
            <a:ext cx="155414" cy="332863"/>
          </a:xfrm>
          <a:prstGeom prst="rect">
            <a:avLst/>
          </a:prstGeom>
        </p:spPr>
      </p:pic>
      <p:pic>
        <p:nvPicPr>
          <p:cNvPr id="16" name="Picture 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815828"/>
            <a:ext cx="155414" cy="332863"/>
          </a:xfrm>
          <a:prstGeom prst="rect">
            <a:avLst/>
          </a:prstGeom>
        </p:spPr>
      </p:pic>
      <p:pic>
        <p:nvPicPr>
          <p:cNvPr id="17" name="Picture 1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1148690"/>
            <a:ext cx="155414" cy="332863"/>
          </a:xfrm>
          <a:prstGeom prst="rect">
            <a:avLst/>
          </a:prstGeom>
        </p:spPr>
      </p:pic>
      <p:pic>
        <p:nvPicPr>
          <p:cNvPr id="18" name="Picture 1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806612"/>
            <a:ext cx="155414" cy="332863"/>
          </a:xfrm>
          <a:prstGeom prst="rect">
            <a:avLst/>
          </a:prstGeom>
        </p:spPr>
      </p:pic>
      <p:pic>
        <p:nvPicPr>
          <p:cNvPr id="19" name="Picture 1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806612"/>
            <a:ext cx="155414" cy="332863"/>
          </a:xfrm>
          <a:prstGeom prst="rect">
            <a:avLst/>
          </a:prstGeom>
        </p:spPr>
      </p:pic>
      <p:pic>
        <p:nvPicPr>
          <p:cNvPr id="21" name="Picture 2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806612"/>
            <a:ext cx="155414" cy="332863"/>
          </a:xfrm>
          <a:prstGeom prst="rect">
            <a:avLst/>
          </a:prstGeom>
        </p:spPr>
      </p:pic>
      <p:pic>
        <p:nvPicPr>
          <p:cNvPr id="22" name="Picture 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1148690"/>
            <a:ext cx="155414" cy="332863"/>
          </a:xfrm>
          <a:prstGeom prst="rect">
            <a:avLst/>
          </a:prstGeom>
        </p:spPr>
      </p:pic>
      <p:pic>
        <p:nvPicPr>
          <p:cNvPr id="23" name="Picture 2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1148690"/>
            <a:ext cx="155414" cy="332863"/>
          </a:xfrm>
          <a:prstGeom prst="rect">
            <a:avLst/>
          </a:prstGeom>
        </p:spPr>
      </p:pic>
      <p:pic>
        <p:nvPicPr>
          <p:cNvPr id="24" name="Picture 2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1148690"/>
            <a:ext cx="155414" cy="332863"/>
          </a:xfrm>
          <a:prstGeom prst="rect">
            <a:avLst/>
          </a:prstGeom>
        </p:spPr>
      </p:pic>
      <p:pic>
        <p:nvPicPr>
          <p:cNvPr id="25" name="Picture 2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815828"/>
            <a:ext cx="155414" cy="332863"/>
          </a:xfrm>
          <a:prstGeom prst="rect">
            <a:avLst/>
          </a:prstGeom>
        </p:spPr>
      </p:pic>
      <p:pic>
        <p:nvPicPr>
          <p:cNvPr id="26" name="Picture 2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1148690"/>
            <a:ext cx="155414" cy="332863"/>
          </a:xfrm>
          <a:prstGeom prst="rect">
            <a:avLst/>
          </a:prstGeom>
        </p:spPr>
      </p:pic>
      <p:pic>
        <p:nvPicPr>
          <p:cNvPr id="27" name="Picture 2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605" y="1144082"/>
            <a:ext cx="155414" cy="332863"/>
          </a:xfrm>
          <a:prstGeom prst="rect">
            <a:avLst/>
          </a:prstGeom>
        </p:spPr>
      </p:pic>
      <p:pic>
        <p:nvPicPr>
          <p:cNvPr id="28" name="Picture 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7192" y="1144082"/>
            <a:ext cx="155414" cy="332863"/>
          </a:xfrm>
          <a:prstGeom prst="rect">
            <a:avLst/>
          </a:prstGeom>
        </p:spPr>
      </p:pic>
      <p:pic>
        <p:nvPicPr>
          <p:cNvPr id="29" name="Picture 2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8019" y="1144082"/>
            <a:ext cx="155414" cy="332863"/>
          </a:xfrm>
          <a:prstGeom prst="rect">
            <a:avLst/>
          </a:prstGeom>
        </p:spPr>
      </p:pic>
      <p:pic>
        <p:nvPicPr>
          <p:cNvPr id="30" name="Picture 2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778" y="1144082"/>
            <a:ext cx="155414" cy="332863"/>
          </a:xfrm>
          <a:prstGeom prst="rect">
            <a:avLst/>
          </a:prstGeom>
        </p:spPr>
      </p:pic>
      <p:pic>
        <p:nvPicPr>
          <p:cNvPr id="31" name="Picture 3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4259" y="1144082"/>
            <a:ext cx="155414" cy="332863"/>
          </a:xfrm>
          <a:prstGeom prst="rect">
            <a:avLst/>
          </a:prstGeom>
        </p:spPr>
      </p:pic>
      <p:pic>
        <p:nvPicPr>
          <p:cNvPr id="33" name="Picture 3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846" y="1144082"/>
            <a:ext cx="155414" cy="332863"/>
          </a:xfrm>
          <a:prstGeom prst="rect">
            <a:avLst/>
          </a:prstGeom>
        </p:spPr>
      </p:pic>
      <p:pic>
        <p:nvPicPr>
          <p:cNvPr id="34" name="Picture 3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673" y="1144082"/>
            <a:ext cx="155414" cy="332863"/>
          </a:xfrm>
          <a:prstGeom prst="rect">
            <a:avLst/>
          </a:prstGeom>
        </p:spPr>
      </p:pic>
      <p:pic>
        <p:nvPicPr>
          <p:cNvPr id="35" name="Picture 3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432" y="1144082"/>
            <a:ext cx="155414" cy="332863"/>
          </a:xfrm>
          <a:prstGeom prst="rect">
            <a:avLst/>
          </a:prstGeom>
        </p:spPr>
      </p:pic>
      <p:pic>
        <p:nvPicPr>
          <p:cNvPr id="36" name="Picture 3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903" y="1144082"/>
            <a:ext cx="155414" cy="332863"/>
          </a:xfrm>
          <a:prstGeom prst="rect">
            <a:avLst/>
          </a:prstGeom>
        </p:spPr>
      </p:pic>
      <p:pic>
        <p:nvPicPr>
          <p:cNvPr id="37" name="Picture 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490" y="1144082"/>
            <a:ext cx="155414" cy="332863"/>
          </a:xfrm>
          <a:prstGeom prst="rect">
            <a:avLst/>
          </a:prstGeom>
        </p:spPr>
      </p:pic>
      <p:pic>
        <p:nvPicPr>
          <p:cNvPr id="38" name="Picture 3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5317" y="1144082"/>
            <a:ext cx="155414" cy="332863"/>
          </a:xfrm>
          <a:prstGeom prst="rect">
            <a:avLst/>
          </a:prstGeom>
        </p:spPr>
      </p:pic>
      <p:pic>
        <p:nvPicPr>
          <p:cNvPr id="39" name="Picture 3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9076" y="1144082"/>
            <a:ext cx="155414" cy="332863"/>
          </a:xfrm>
          <a:prstGeom prst="rect">
            <a:avLst/>
          </a:prstGeom>
        </p:spPr>
      </p:pic>
      <p:pic>
        <p:nvPicPr>
          <p:cNvPr id="40" name="Picture 3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557" y="1139474"/>
            <a:ext cx="155414" cy="332863"/>
          </a:xfrm>
          <a:prstGeom prst="rect">
            <a:avLst/>
          </a:prstGeom>
        </p:spPr>
      </p:pic>
      <p:pic>
        <p:nvPicPr>
          <p:cNvPr id="41" name="Picture 4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6144" y="1139474"/>
            <a:ext cx="155414" cy="332863"/>
          </a:xfrm>
          <a:prstGeom prst="rect">
            <a:avLst/>
          </a:prstGeom>
        </p:spPr>
      </p:pic>
      <p:pic>
        <p:nvPicPr>
          <p:cNvPr id="42" name="Picture 4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971" y="1139474"/>
            <a:ext cx="155414" cy="332863"/>
          </a:xfrm>
          <a:prstGeom prst="rect">
            <a:avLst/>
          </a:prstGeom>
        </p:spPr>
      </p:pic>
      <p:pic>
        <p:nvPicPr>
          <p:cNvPr id="43" name="Picture 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730" y="1139474"/>
            <a:ext cx="155414" cy="332863"/>
          </a:xfrm>
          <a:prstGeom prst="rect">
            <a:avLst/>
          </a:prstGeom>
        </p:spPr>
      </p:pic>
      <p:pic>
        <p:nvPicPr>
          <p:cNvPr id="44" name="Picture 4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384" y="1148690"/>
            <a:ext cx="155414" cy="332863"/>
          </a:xfrm>
          <a:prstGeom prst="rect">
            <a:avLst/>
          </a:prstGeom>
        </p:spPr>
      </p:pic>
      <p:pic>
        <p:nvPicPr>
          <p:cNvPr id="45" name="Picture 4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540035" y="1472337"/>
            <a:ext cx="155414" cy="332863"/>
          </a:xfrm>
          <a:prstGeom prst="rect">
            <a:avLst/>
          </a:prstGeom>
        </p:spPr>
      </p:pic>
      <p:pic>
        <p:nvPicPr>
          <p:cNvPr id="46" name="Picture 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249618" y="2177952"/>
            <a:ext cx="155414" cy="332863"/>
          </a:xfrm>
          <a:prstGeom prst="rect">
            <a:avLst/>
          </a:prstGeom>
        </p:spPr>
      </p:pic>
      <p:pic>
        <p:nvPicPr>
          <p:cNvPr id="47" name="Picture 4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302465" y="1489088"/>
            <a:ext cx="155414" cy="332863"/>
          </a:xfrm>
          <a:prstGeom prst="rect">
            <a:avLst/>
          </a:prstGeom>
        </p:spPr>
      </p:pic>
      <p:pic>
        <p:nvPicPr>
          <p:cNvPr id="48" name="Picture 4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094875" y="1139474"/>
            <a:ext cx="155414" cy="332863"/>
          </a:xfrm>
          <a:prstGeom prst="rect">
            <a:avLst/>
          </a:prstGeom>
        </p:spPr>
      </p:pic>
      <p:pic>
        <p:nvPicPr>
          <p:cNvPr id="49" name="Picture 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306915" y="1156325"/>
            <a:ext cx="155414" cy="332863"/>
          </a:xfrm>
          <a:prstGeom prst="rect">
            <a:avLst/>
          </a:prstGeom>
        </p:spPr>
      </p:pic>
      <p:pic>
        <p:nvPicPr>
          <p:cNvPr id="50" name="Picture 4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1493796"/>
            <a:ext cx="155414" cy="332863"/>
          </a:xfrm>
          <a:prstGeom prst="rect">
            <a:avLst/>
          </a:prstGeom>
        </p:spPr>
      </p:pic>
      <p:pic>
        <p:nvPicPr>
          <p:cNvPr id="51" name="Picture 5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1493796"/>
            <a:ext cx="155414" cy="332863"/>
          </a:xfrm>
          <a:prstGeom prst="rect">
            <a:avLst/>
          </a:prstGeom>
        </p:spPr>
      </p:pic>
      <p:pic>
        <p:nvPicPr>
          <p:cNvPr id="52" name="Picture 5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1493796"/>
            <a:ext cx="155414" cy="332863"/>
          </a:xfrm>
          <a:prstGeom prst="rect">
            <a:avLst/>
          </a:prstGeom>
        </p:spPr>
      </p:pic>
      <p:pic>
        <p:nvPicPr>
          <p:cNvPr id="53" name="Picture 5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1826659"/>
            <a:ext cx="155414" cy="332863"/>
          </a:xfrm>
          <a:prstGeom prst="rect">
            <a:avLst/>
          </a:prstGeom>
        </p:spPr>
      </p:pic>
      <p:pic>
        <p:nvPicPr>
          <p:cNvPr id="54" name="Picture 5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1826659"/>
            <a:ext cx="155414" cy="332863"/>
          </a:xfrm>
          <a:prstGeom prst="rect">
            <a:avLst/>
          </a:prstGeom>
        </p:spPr>
      </p:pic>
      <p:pic>
        <p:nvPicPr>
          <p:cNvPr id="55" name="Picture 5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1826659"/>
            <a:ext cx="155414" cy="332863"/>
          </a:xfrm>
          <a:prstGeom prst="rect">
            <a:avLst/>
          </a:prstGeom>
        </p:spPr>
      </p:pic>
      <p:pic>
        <p:nvPicPr>
          <p:cNvPr id="56" name="Picture 5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2168737"/>
            <a:ext cx="155414" cy="332863"/>
          </a:xfrm>
          <a:prstGeom prst="rect">
            <a:avLst/>
          </a:prstGeom>
        </p:spPr>
      </p:pic>
      <p:pic>
        <p:nvPicPr>
          <p:cNvPr id="57" name="Picture 5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2168737"/>
            <a:ext cx="155414" cy="332863"/>
          </a:xfrm>
          <a:prstGeom prst="rect">
            <a:avLst/>
          </a:prstGeom>
        </p:spPr>
      </p:pic>
      <p:pic>
        <p:nvPicPr>
          <p:cNvPr id="58" name="Picture 5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2168737"/>
            <a:ext cx="155414" cy="332863"/>
          </a:xfrm>
          <a:prstGeom prst="rect">
            <a:avLst/>
          </a:prstGeom>
        </p:spPr>
      </p:pic>
      <p:pic>
        <p:nvPicPr>
          <p:cNvPr id="59" name="Picture 5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1835875"/>
            <a:ext cx="155414" cy="332863"/>
          </a:xfrm>
          <a:prstGeom prst="rect">
            <a:avLst/>
          </a:prstGeom>
        </p:spPr>
      </p:pic>
      <p:pic>
        <p:nvPicPr>
          <p:cNvPr id="60" name="Picture 5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1493796"/>
            <a:ext cx="155414" cy="332863"/>
          </a:xfrm>
          <a:prstGeom prst="rect">
            <a:avLst/>
          </a:prstGeom>
        </p:spPr>
      </p:pic>
      <p:pic>
        <p:nvPicPr>
          <p:cNvPr id="61" name="Picture 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2168737"/>
            <a:ext cx="155414" cy="332863"/>
          </a:xfrm>
          <a:prstGeom prst="rect">
            <a:avLst/>
          </a:prstGeom>
        </p:spPr>
      </p:pic>
      <p:pic>
        <p:nvPicPr>
          <p:cNvPr id="62" name="Picture 6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1493796"/>
            <a:ext cx="155414" cy="332863"/>
          </a:xfrm>
          <a:prstGeom prst="rect">
            <a:avLst/>
          </a:prstGeom>
        </p:spPr>
      </p:pic>
      <p:pic>
        <p:nvPicPr>
          <p:cNvPr id="63" name="Picture 6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1493796"/>
            <a:ext cx="155414" cy="332863"/>
          </a:xfrm>
          <a:prstGeom prst="rect">
            <a:avLst/>
          </a:prstGeom>
        </p:spPr>
      </p:pic>
      <p:pic>
        <p:nvPicPr>
          <p:cNvPr id="64" name="Picture 6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1493796"/>
            <a:ext cx="155414" cy="332863"/>
          </a:xfrm>
          <a:prstGeom prst="rect">
            <a:avLst/>
          </a:prstGeom>
        </p:spPr>
      </p:pic>
      <p:pic>
        <p:nvPicPr>
          <p:cNvPr id="65" name="Picture 6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1826659"/>
            <a:ext cx="155414" cy="332863"/>
          </a:xfrm>
          <a:prstGeom prst="rect">
            <a:avLst/>
          </a:prstGeom>
        </p:spPr>
      </p:pic>
      <p:pic>
        <p:nvPicPr>
          <p:cNvPr id="66" name="Picture 6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1826659"/>
            <a:ext cx="155414" cy="332863"/>
          </a:xfrm>
          <a:prstGeom prst="rect">
            <a:avLst/>
          </a:prstGeom>
        </p:spPr>
      </p:pic>
      <p:pic>
        <p:nvPicPr>
          <p:cNvPr id="67" name="Picture 6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1826659"/>
            <a:ext cx="155414" cy="332863"/>
          </a:xfrm>
          <a:prstGeom prst="rect">
            <a:avLst/>
          </a:prstGeom>
        </p:spPr>
      </p:pic>
      <p:pic>
        <p:nvPicPr>
          <p:cNvPr id="68" name="Picture 6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2168737"/>
            <a:ext cx="155414" cy="332863"/>
          </a:xfrm>
          <a:prstGeom prst="rect">
            <a:avLst/>
          </a:prstGeom>
        </p:spPr>
      </p:pic>
      <p:pic>
        <p:nvPicPr>
          <p:cNvPr id="69" name="Picture 6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2168737"/>
            <a:ext cx="155414" cy="332863"/>
          </a:xfrm>
          <a:prstGeom prst="rect">
            <a:avLst/>
          </a:prstGeom>
        </p:spPr>
      </p:pic>
      <p:pic>
        <p:nvPicPr>
          <p:cNvPr id="70" name="Picture 6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2168737"/>
            <a:ext cx="155414" cy="332863"/>
          </a:xfrm>
          <a:prstGeom prst="rect">
            <a:avLst/>
          </a:prstGeom>
        </p:spPr>
      </p:pic>
      <p:pic>
        <p:nvPicPr>
          <p:cNvPr id="71" name="Picture 7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1835875"/>
            <a:ext cx="155414" cy="332863"/>
          </a:xfrm>
          <a:prstGeom prst="rect">
            <a:avLst/>
          </a:prstGeom>
        </p:spPr>
      </p:pic>
      <p:pic>
        <p:nvPicPr>
          <p:cNvPr id="72" name="Picture 7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1493796"/>
            <a:ext cx="155414" cy="332863"/>
          </a:xfrm>
          <a:prstGeom prst="rect">
            <a:avLst/>
          </a:prstGeom>
        </p:spPr>
      </p:pic>
      <p:pic>
        <p:nvPicPr>
          <p:cNvPr id="73" name="Picture 7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2168737"/>
            <a:ext cx="155414" cy="332863"/>
          </a:xfrm>
          <a:prstGeom prst="rect">
            <a:avLst/>
          </a:prstGeom>
        </p:spPr>
      </p:pic>
      <p:pic>
        <p:nvPicPr>
          <p:cNvPr id="74" name="Picture 7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605" y="1489188"/>
            <a:ext cx="155414" cy="332863"/>
          </a:xfrm>
          <a:prstGeom prst="rect">
            <a:avLst/>
          </a:prstGeom>
        </p:spPr>
      </p:pic>
      <p:pic>
        <p:nvPicPr>
          <p:cNvPr id="75" name="Picture 7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7192" y="1489188"/>
            <a:ext cx="155414" cy="332863"/>
          </a:xfrm>
          <a:prstGeom prst="rect">
            <a:avLst/>
          </a:prstGeom>
        </p:spPr>
      </p:pic>
      <p:pic>
        <p:nvPicPr>
          <p:cNvPr id="76" name="Picture 7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8019" y="1489188"/>
            <a:ext cx="155414" cy="332863"/>
          </a:xfrm>
          <a:prstGeom prst="rect">
            <a:avLst/>
          </a:prstGeom>
        </p:spPr>
      </p:pic>
      <p:pic>
        <p:nvPicPr>
          <p:cNvPr id="77" name="Picture 7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605" y="1822051"/>
            <a:ext cx="155414" cy="332863"/>
          </a:xfrm>
          <a:prstGeom prst="rect">
            <a:avLst/>
          </a:prstGeom>
        </p:spPr>
      </p:pic>
      <p:pic>
        <p:nvPicPr>
          <p:cNvPr id="78" name="Picture 7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7192" y="1822051"/>
            <a:ext cx="155414" cy="332863"/>
          </a:xfrm>
          <a:prstGeom prst="rect">
            <a:avLst/>
          </a:prstGeom>
        </p:spPr>
      </p:pic>
      <p:pic>
        <p:nvPicPr>
          <p:cNvPr id="79" name="Picture 7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8019" y="1822051"/>
            <a:ext cx="155414" cy="332863"/>
          </a:xfrm>
          <a:prstGeom prst="rect">
            <a:avLst/>
          </a:prstGeom>
        </p:spPr>
      </p:pic>
      <p:pic>
        <p:nvPicPr>
          <p:cNvPr id="80" name="Picture 7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605" y="2164129"/>
            <a:ext cx="155414" cy="332863"/>
          </a:xfrm>
          <a:prstGeom prst="rect">
            <a:avLst/>
          </a:prstGeom>
        </p:spPr>
      </p:pic>
      <p:pic>
        <p:nvPicPr>
          <p:cNvPr id="81" name="Picture 8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7192" y="2164129"/>
            <a:ext cx="155414" cy="332863"/>
          </a:xfrm>
          <a:prstGeom prst="rect">
            <a:avLst/>
          </a:prstGeom>
        </p:spPr>
      </p:pic>
      <p:pic>
        <p:nvPicPr>
          <p:cNvPr id="82" name="Picture 8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8019" y="2164129"/>
            <a:ext cx="155414" cy="332863"/>
          </a:xfrm>
          <a:prstGeom prst="rect">
            <a:avLst/>
          </a:prstGeom>
        </p:spPr>
      </p:pic>
      <p:pic>
        <p:nvPicPr>
          <p:cNvPr id="83" name="Picture 8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778" y="1831267"/>
            <a:ext cx="155414" cy="332863"/>
          </a:xfrm>
          <a:prstGeom prst="rect">
            <a:avLst/>
          </a:prstGeom>
        </p:spPr>
      </p:pic>
      <p:pic>
        <p:nvPicPr>
          <p:cNvPr id="84" name="Picture 8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778" y="1489188"/>
            <a:ext cx="155414" cy="332863"/>
          </a:xfrm>
          <a:prstGeom prst="rect">
            <a:avLst/>
          </a:prstGeom>
        </p:spPr>
      </p:pic>
      <p:pic>
        <p:nvPicPr>
          <p:cNvPr id="85" name="Picture 8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778" y="2164129"/>
            <a:ext cx="155414" cy="332863"/>
          </a:xfrm>
          <a:prstGeom prst="rect">
            <a:avLst/>
          </a:prstGeom>
        </p:spPr>
      </p:pic>
      <p:pic>
        <p:nvPicPr>
          <p:cNvPr id="86" name="Picture 8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4259" y="1489188"/>
            <a:ext cx="155414" cy="332863"/>
          </a:xfrm>
          <a:prstGeom prst="rect">
            <a:avLst/>
          </a:prstGeom>
        </p:spPr>
      </p:pic>
      <p:pic>
        <p:nvPicPr>
          <p:cNvPr id="87" name="Picture 8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846" y="1489188"/>
            <a:ext cx="155414" cy="332863"/>
          </a:xfrm>
          <a:prstGeom prst="rect">
            <a:avLst/>
          </a:prstGeom>
        </p:spPr>
      </p:pic>
      <p:pic>
        <p:nvPicPr>
          <p:cNvPr id="88" name="Picture 8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673" y="1489188"/>
            <a:ext cx="155414" cy="332863"/>
          </a:xfrm>
          <a:prstGeom prst="rect">
            <a:avLst/>
          </a:prstGeom>
        </p:spPr>
      </p:pic>
      <p:pic>
        <p:nvPicPr>
          <p:cNvPr id="89" name="Picture 8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4259" y="1822051"/>
            <a:ext cx="155414" cy="332863"/>
          </a:xfrm>
          <a:prstGeom prst="rect">
            <a:avLst/>
          </a:prstGeom>
        </p:spPr>
      </p:pic>
      <p:pic>
        <p:nvPicPr>
          <p:cNvPr id="90" name="Picture 8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846" y="1822051"/>
            <a:ext cx="155414" cy="332863"/>
          </a:xfrm>
          <a:prstGeom prst="rect">
            <a:avLst/>
          </a:prstGeom>
        </p:spPr>
      </p:pic>
      <p:pic>
        <p:nvPicPr>
          <p:cNvPr id="91" name="Picture 9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673" y="1822051"/>
            <a:ext cx="155414" cy="332863"/>
          </a:xfrm>
          <a:prstGeom prst="rect">
            <a:avLst/>
          </a:prstGeom>
        </p:spPr>
      </p:pic>
      <p:pic>
        <p:nvPicPr>
          <p:cNvPr id="92" name="Picture 9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4259" y="2164129"/>
            <a:ext cx="155414" cy="332863"/>
          </a:xfrm>
          <a:prstGeom prst="rect">
            <a:avLst/>
          </a:prstGeom>
        </p:spPr>
      </p:pic>
      <p:pic>
        <p:nvPicPr>
          <p:cNvPr id="93" name="Picture 9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846" y="2164129"/>
            <a:ext cx="155414" cy="332863"/>
          </a:xfrm>
          <a:prstGeom prst="rect">
            <a:avLst/>
          </a:prstGeom>
        </p:spPr>
      </p:pic>
      <p:pic>
        <p:nvPicPr>
          <p:cNvPr id="94" name="Picture 9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673" y="2164129"/>
            <a:ext cx="155414" cy="332863"/>
          </a:xfrm>
          <a:prstGeom prst="rect">
            <a:avLst/>
          </a:prstGeom>
        </p:spPr>
      </p:pic>
      <p:pic>
        <p:nvPicPr>
          <p:cNvPr id="95" name="Picture 9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432" y="1831267"/>
            <a:ext cx="155414" cy="332863"/>
          </a:xfrm>
          <a:prstGeom prst="rect">
            <a:avLst/>
          </a:prstGeom>
        </p:spPr>
      </p:pic>
      <p:pic>
        <p:nvPicPr>
          <p:cNvPr id="96" name="Picture 9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432" y="1489188"/>
            <a:ext cx="155414" cy="332863"/>
          </a:xfrm>
          <a:prstGeom prst="rect">
            <a:avLst/>
          </a:prstGeom>
        </p:spPr>
      </p:pic>
      <p:pic>
        <p:nvPicPr>
          <p:cNvPr id="97" name="Picture 9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432" y="2164129"/>
            <a:ext cx="155414" cy="332863"/>
          </a:xfrm>
          <a:prstGeom prst="rect">
            <a:avLst/>
          </a:prstGeom>
        </p:spPr>
      </p:pic>
      <p:pic>
        <p:nvPicPr>
          <p:cNvPr id="98" name="Picture 9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903" y="1489188"/>
            <a:ext cx="155414" cy="332863"/>
          </a:xfrm>
          <a:prstGeom prst="rect">
            <a:avLst/>
          </a:prstGeom>
        </p:spPr>
      </p:pic>
      <p:pic>
        <p:nvPicPr>
          <p:cNvPr id="99" name="Picture 9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490" y="1489188"/>
            <a:ext cx="155414" cy="332863"/>
          </a:xfrm>
          <a:prstGeom prst="rect">
            <a:avLst/>
          </a:prstGeom>
        </p:spPr>
      </p:pic>
      <p:pic>
        <p:nvPicPr>
          <p:cNvPr id="100" name="Picture 9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5317" y="1489188"/>
            <a:ext cx="155414" cy="332863"/>
          </a:xfrm>
          <a:prstGeom prst="rect">
            <a:avLst/>
          </a:prstGeom>
        </p:spPr>
      </p:pic>
      <p:pic>
        <p:nvPicPr>
          <p:cNvPr id="101" name="Picture 10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903" y="1822051"/>
            <a:ext cx="155414" cy="332863"/>
          </a:xfrm>
          <a:prstGeom prst="rect">
            <a:avLst/>
          </a:prstGeom>
        </p:spPr>
      </p:pic>
      <p:pic>
        <p:nvPicPr>
          <p:cNvPr id="102" name="Picture 10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490" y="1822051"/>
            <a:ext cx="155414" cy="332863"/>
          </a:xfrm>
          <a:prstGeom prst="rect">
            <a:avLst/>
          </a:prstGeom>
        </p:spPr>
      </p:pic>
      <p:pic>
        <p:nvPicPr>
          <p:cNvPr id="103" name="Picture 10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5317" y="1822051"/>
            <a:ext cx="155414" cy="332863"/>
          </a:xfrm>
          <a:prstGeom prst="rect">
            <a:avLst/>
          </a:prstGeom>
        </p:spPr>
      </p:pic>
      <p:pic>
        <p:nvPicPr>
          <p:cNvPr id="104" name="Picture 10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903" y="2164129"/>
            <a:ext cx="155414" cy="332863"/>
          </a:xfrm>
          <a:prstGeom prst="rect">
            <a:avLst/>
          </a:prstGeom>
        </p:spPr>
      </p:pic>
      <p:pic>
        <p:nvPicPr>
          <p:cNvPr id="105" name="Picture 10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490" y="2164129"/>
            <a:ext cx="155414" cy="332863"/>
          </a:xfrm>
          <a:prstGeom prst="rect">
            <a:avLst/>
          </a:prstGeom>
        </p:spPr>
      </p:pic>
      <p:pic>
        <p:nvPicPr>
          <p:cNvPr id="106" name="Picture 10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5317" y="2164129"/>
            <a:ext cx="155414" cy="332863"/>
          </a:xfrm>
          <a:prstGeom prst="rect">
            <a:avLst/>
          </a:prstGeom>
        </p:spPr>
      </p:pic>
      <p:pic>
        <p:nvPicPr>
          <p:cNvPr id="107" name="Picture 10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9076" y="1831267"/>
            <a:ext cx="155414" cy="332863"/>
          </a:xfrm>
          <a:prstGeom prst="rect">
            <a:avLst/>
          </a:prstGeom>
        </p:spPr>
      </p:pic>
      <p:pic>
        <p:nvPicPr>
          <p:cNvPr id="108" name="Picture 10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9076" y="1489188"/>
            <a:ext cx="155414" cy="332863"/>
          </a:xfrm>
          <a:prstGeom prst="rect">
            <a:avLst/>
          </a:prstGeom>
        </p:spPr>
      </p:pic>
      <p:pic>
        <p:nvPicPr>
          <p:cNvPr id="109" name="Picture 1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9076" y="2164129"/>
            <a:ext cx="155414" cy="332863"/>
          </a:xfrm>
          <a:prstGeom prst="rect">
            <a:avLst/>
          </a:prstGeom>
        </p:spPr>
      </p:pic>
      <p:pic>
        <p:nvPicPr>
          <p:cNvPr id="110" name="Picture 10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557" y="1484580"/>
            <a:ext cx="155414" cy="332863"/>
          </a:xfrm>
          <a:prstGeom prst="rect">
            <a:avLst/>
          </a:prstGeom>
        </p:spPr>
      </p:pic>
      <p:pic>
        <p:nvPicPr>
          <p:cNvPr id="111" name="Picture 11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6144" y="1484580"/>
            <a:ext cx="155414" cy="332863"/>
          </a:xfrm>
          <a:prstGeom prst="rect">
            <a:avLst/>
          </a:prstGeom>
        </p:spPr>
      </p:pic>
      <p:pic>
        <p:nvPicPr>
          <p:cNvPr id="112" name="Picture 11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971" y="1484580"/>
            <a:ext cx="155414" cy="332863"/>
          </a:xfrm>
          <a:prstGeom prst="rect">
            <a:avLst/>
          </a:prstGeom>
        </p:spPr>
      </p:pic>
      <p:pic>
        <p:nvPicPr>
          <p:cNvPr id="113" name="Picture 1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557" y="1817443"/>
            <a:ext cx="155414" cy="332863"/>
          </a:xfrm>
          <a:prstGeom prst="rect">
            <a:avLst/>
          </a:prstGeom>
        </p:spPr>
      </p:pic>
      <p:pic>
        <p:nvPicPr>
          <p:cNvPr id="114" name="Picture 11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6144" y="1817443"/>
            <a:ext cx="155414" cy="332863"/>
          </a:xfrm>
          <a:prstGeom prst="rect">
            <a:avLst/>
          </a:prstGeom>
        </p:spPr>
      </p:pic>
      <p:pic>
        <p:nvPicPr>
          <p:cNvPr id="115" name="Picture 11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971" y="1817443"/>
            <a:ext cx="155414" cy="332863"/>
          </a:xfrm>
          <a:prstGeom prst="rect">
            <a:avLst/>
          </a:prstGeom>
        </p:spPr>
      </p:pic>
      <p:pic>
        <p:nvPicPr>
          <p:cNvPr id="116" name="Picture 1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557" y="2159521"/>
            <a:ext cx="155414" cy="332863"/>
          </a:xfrm>
          <a:prstGeom prst="rect">
            <a:avLst/>
          </a:prstGeom>
        </p:spPr>
      </p:pic>
      <p:pic>
        <p:nvPicPr>
          <p:cNvPr id="117" name="Picture 11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6144" y="2159521"/>
            <a:ext cx="155414" cy="332863"/>
          </a:xfrm>
          <a:prstGeom prst="rect">
            <a:avLst/>
          </a:prstGeom>
        </p:spPr>
      </p:pic>
      <p:pic>
        <p:nvPicPr>
          <p:cNvPr id="118" name="Picture 11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971" y="2159521"/>
            <a:ext cx="155414" cy="332863"/>
          </a:xfrm>
          <a:prstGeom prst="rect">
            <a:avLst/>
          </a:prstGeom>
        </p:spPr>
      </p:pic>
      <p:pic>
        <p:nvPicPr>
          <p:cNvPr id="119" name="Picture 11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730" y="1826659"/>
            <a:ext cx="155414" cy="332863"/>
          </a:xfrm>
          <a:prstGeom prst="rect">
            <a:avLst/>
          </a:prstGeom>
        </p:spPr>
      </p:pic>
      <p:pic>
        <p:nvPicPr>
          <p:cNvPr id="120" name="Picture 11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730" y="1484580"/>
            <a:ext cx="155414" cy="332863"/>
          </a:xfrm>
          <a:prstGeom prst="rect">
            <a:avLst/>
          </a:prstGeom>
        </p:spPr>
      </p:pic>
      <p:pic>
        <p:nvPicPr>
          <p:cNvPr id="121" name="Picture 12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730" y="2159521"/>
            <a:ext cx="155414" cy="332863"/>
          </a:xfrm>
          <a:prstGeom prst="rect">
            <a:avLst/>
          </a:prstGeom>
        </p:spPr>
      </p:pic>
      <p:pic>
        <p:nvPicPr>
          <p:cNvPr id="122" name="Picture 1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3211" y="1493796"/>
            <a:ext cx="155414" cy="332863"/>
          </a:xfrm>
          <a:prstGeom prst="rect">
            <a:avLst/>
          </a:prstGeom>
        </p:spPr>
      </p:pic>
      <p:pic>
        <p:nvPicPr>
          <p:cNvPr id="123" name="Picture 12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798" y="1493796"/>
            <a:ext cx="155414" cy="332863"/>
          </a:xfrm>
          <a:prstGeom prst="rect">
            <a:avLst/>
          </a:prstGeom>
        </p:spPr>
      </p:pic>
      <p:pic>
        <p:nvPicPr>
          <p:cNvPr id="124" name="Picture 12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625" y="1493796"/>
            <a:ext cx="155414" cy="332863"/>
          </a:xfrm>
          <a:prstGeom prst="rect">
            <a:avLst/>
          </a:prstGeom>
        </p:spPr>
      </p:pic>
      <p:pic>
        <p:nvPicPr>
          <p:cNvPr id="125" name="Picture 12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3211" y="1826659"/>
            <a:ext cx="155414" cy="332863"/>
          </a:xfrm>
          <a:prstGeom prst="rect">
            <a:avLst/>
          </a:prstGeom>
        </p:spPr>
      </p:pic>
      <p:pic>
        <p:nvPicPr>
          <p:cNvPr id="126" name="Picture 12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798" y="1826659"/>
            <a:ext cx="155414" cy="332863"/>
          </a:xfrm>
          <a:prstGeom prst="rect">
            <a:avLst/>
          </a:prstGeom>
        </p:spPr>
      </p:pic>
      <p:pic>
        <p:nvPicPr>
          <p:cNvPr id="127" name="Picture 12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625" y="1826659"/>
            <a:ext cx="155414" cy="332863"/>
          </a:xfrm>
          <a:prstGeom prst="rect">
            <a:avLst/>
          </a:prstGeom>
        </p:spPr>
      </p:pic>
      <p:pic>
        <p:nvPicPr>
          <p:cNvPr id="128" name="Picture 1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3211" y="2168737"/>
            <a:ext cx="155414" cy="332863"/>
          </a:xfrm>
          <a:prstGeom prst="rect">
            <a:avLst/>
          </a:prstGeom>
        </p:spPr>
      </p:pic>
      <p:pic>
        <p:nvPicPr>
          <p:cNvPr id="129" name="Picture 12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798" y="2168737"/>
            <a:ext cx="155414" cy="332863"/>
          </a:xfrm>
          <a:prstGeom prst="rect">
            <a:avLst/>
          </a:prstGeom>
        </p:spPr>
      </p:pic>
      <p:pic>
        <p:nvPicPr>
          <p:cNvPr id="130" name="Picture 12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625" y="2168737"/>
            <a:ext cx="155414" cy="332863"/>
          </a:xfrm>
          <a:prstGeom prst="rect">
            <a:avLst/>
          </a:prstGeom>
        </p:spPr>
      </p:pic>
      <p:pic>
        <p:nvPicPr>
          <p:cNvPr id="131" name="Picture 13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384" y="1835875"/>
            <a:ext cx="155414" cy="332863"/>
          </a:xfrm>
          <a:prstGeom prst="rect">
            <a:avLst/>
          </a:prstGeom>
        </p:spPr>
      </p:pic>
      <p:pic>
        <p:nvPicPr>
          <p:cNvPr id="132" name="Picture 13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384" y="1493796"/>
            <a:ext cx="155414" cy="332863"/>
          </a:xfrm>
          <a:prstGeom prst="rect">
            <a:avLst/>
          </a:prstGeom>
        </p:spPr>
      </p:pic>
      <p:pic>
        <p:nvPicPr>
          <p:cNvPr id="133" name="Picture 13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384" y="2168737"/>
            <a:ext cx="155414" cy="332863"/>
          </a:xfrm>
          <a:prstGeom prst="rect">
            <a:avLst/>
          </a:prstGeom>
        </p:spPr>
      </p:pic>
      <p:pic>
        <p:nvPicPr>
          <p:cNvPr id="134" name="Picture 13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855" y="1493796"/>
            <a:ext cx="155414" cy="332863"/>
          </a:xfrm>
          <a:prstGeom prst="rect">
            <a:avLst/>
          </a:prstGeom>
        </p:spPr>
      </p:pic>
      <p:pic>
        <p:nvPicPr>
          <p:cNvPr id="135" name="Picture 13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442" y="1493796"/>
            <a:ext cx="155414" cy="332863"/>
          </a:xfrm>
          <a:prstGeom prst="rect">
            <a:avLst/>
          </a:prstGeom>
        </p:spPr>
      </p:pic>
      <p:pic>
        <p:nvPicPr>
          <p:cNvPr id="136" name="Picture 13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4269" y="1493796"/>
            <a:ext cx="155414" cy="332863"/>
          </a:xfrm>
          <a:prstGeom prst="rect">
            <a:avLst/>
          </a:prstGeom>
        </p:spPr>
      </p:pic>
      <p:pic>
        <p:nvPicPr>
          <p:cNvPr id="137" name="Picture 1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855" y="1826659"/>
            <a:ext cx="155414" cy="332863"/>
          </a:xfrm>
          <a:prstGeom prst="rect">
            <a:avLst/>
          </a:prstGeom>
        </p:spPr>
      </p:pic>
      <p:pic>
        <p:nvPicPr>
          <p:cNvPr id="138" name="Picture 13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442" y="1826659"/>
            <a:ext cx="155414" cy="332863"/>
          </a:xfrm>
          <a:prstGeom prst="rect">
            <a:avLst/>
          </a:prstGeom>
        </p:spPr>
      </p:pic>
      <p:pic>
        <p:nvPicPr>
          <p:cNvPr id="139" name="Picture 13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4269" y="1826659"/>
            <a:ext cx="155414" cy="332863"/>
          </a:xfrm>
          <a:prstGeom prst="rect">
            <a:avLst/>
          </a:prstGeom>
        </p:spPr>
      </p:pic>
      <p:pic>
        <p:nvPicPr>
          <p:cNvPr id="140" name="Picture 13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855" y="2168737"/>
            <a:ext cx="155414" cy="332863"/>
          </a:xfrm>
          <a:prstGeom prst="rect">
            <a:avLst/>
          </a:prstGeom>
        </p:spPr>
      </p:pic>
      <p:pic>
        <p:nvPicPr>
          <p:cNvPr id="141" name="Picture 14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442" y="2168737"/>
            <a:ext cx="155414" cy="332863"/>
          </a:xfrm>
          <a:prstGeom prst="rect">
            <a:avLst/>
          </a:prstGeom>
        </p:spPr>
      </p:pic>
      <p:pic>
        <p:nvPicPr>
          <p:cNvPr id="142" name="Picture 14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4269" y="2168737"/>
            <a:ext cx="155414" cy="332863"/>
          </a:xfrm>
          <a:prstGeom prst="rect">
            <a:avLst/>
          </a:prstGeom>
        </p:spPr>
      </p:pic>
      <p:pic>
        <p:nvPicPr>
          <p:cNvPr id="143" name="Picture 1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8028" y="1835875"/>
            <a:ext cx="155414" cy="332863"/>
          </a:xfrm>
          <a:prstGeom prst="rect">
            <a:avLst/>
          </a:prstGeom>
        </p:spPr>
      </p:pic>
      <p:pic>
        <p:nvPicPr>
          <p:cNvPr id="144" name="Picture 14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8028" y="1493796"/>
            <a:ext cx="155414" cy="332863"/>
          </a:xfrm>
          <a:prstGeom prst="rect">
            <a:avLst/>
          </a:prstGeom>
        </p:spPr>
      </p:pic>
      <p:pic>
        <p:nvPicPr>
          <p:cNvPr id="145" name="Picture 14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8028" y="2168737"/>
            <a:ext cx="155414" cy="332863"/>
          </a:xfrm>
          <a:prstGeom prst="rect">
            <a:avLst/>
          </a:prstGeom>
        </p:spPr>
      </p:pic>
      <p:pic>
        <p:nvPicPr>
          <p:cNvPr id="146" name="Picture 1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509" y="1489188"/>
            <a:ext cx="155414" cy="332863"/>
          </a:xfrm>
          <a:prstGeom prst="rect">
            <a:avLst/>
          </a:prstGeom>
        </p:spPr>
      </p:pic>
      <p:pic>
        <p:nvPicPr>
          <p:cNvPr id="147" name="Picture 14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5096" y="1489188"/>
            <a:ext cx="155414" cy="332863"/>
          </a:xfrm>
          <a:prstGeom prst="rect">
            <a:avLst/>
          </a:prstGeom>
        </p:spPr>
      </p:pic>
      <p:pic>
        <p:nvPicPr>
          <p:cNvPr id="148" name="Picture 14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923" y="1822051"/>
            <a:ext cx="155414" cy="332863"/>
          </a:xfrm>
          <a:prstGeom prst="rect">
            <a:avLst/>
          </a:prstGeom>
        </p:spPr>
      </p:pic>
      <p:pic>
        <p:nvPicPr>
          <p:cNvPr id="149" name="Picture 1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509" y="2164129"/>
            <a:ext cx="155414" cy="332863"/>
          </a:xfrm>
          <a:prstGeom prst="rect">
            <a:avLst/>
          </a:prstGeom>
        </p:spPr>
      </p:pic>
      <p:pic>
        <p:nvPicPr>
          <p:cNvPr id="150" name="Picture 14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923" y="2164129"/>
            <a:ext cx="155414" cy="332863"/>
          </a:xfrm>
          <a:prstGeom prst="rect">
            <a:avLst/>
          </a:prstGeom>
        </p:spPr>
      </p:pic>
      <p:pic>
        <p:nvPicPr>
          <p:cNvPr id="151" name="Picture 15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682" y="1831267"/>
            <a:ext cx="155414" cy="332863"/>
          </a:xfrm>
          <a:prstGeom prst="rect">
            <a:avLst/>
          </a:prstGeom>
        </p:spPr>
      </p:pic>
      <p:pic>
        <p:nvPicPr>
          <p:cNvPr id="152" name="Picture 15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682" y="1489188"/>
            <a:ext cx="155414" cy="332863"/>
          </a:xfrm>
          <a:prstGeom prst="rect">
            <a:avLst/>
          </a:prstGeom>
        </p:spPr>
      </p:pic>
      <p:pic>
        <p:nvPicPr>
          <p:cNvPr id="153" name="Picture 15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682" y="2164129"/>
            <a:ext cx="155414" cy="332863"/>
          </a:xfrm>
          <a:prstGeom prst="rect">
            <a:avLst/>
          </a:prstGeom>
        </p:spPr>
      </p:pic>
      <p:pic>
        <p:nvPicPr>
          <p:cNvPr id="154" name="Picture 15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750" y="1822051"/>
            <a:ext cx="155414" cy="332863"/>
          </a:xfrm>
          <a:prstGeom prst="rect">
            <a:avLst/>
          </a:prstGeom>
        </p:spPr>
      </p:pic>
      <p:pic>
        <p:nvPicPr>
          <p:cNvPr id="155" name="Picture 15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750" y="2164129"/>
            <a:ext cx="155414" cy="332863"/>
          </a:xfrm>
          <a:prstGeom prst="rect">
            <a:avLst/>
          </a:prstGeom>
        </p:spPr>
      </p:pic>
      <p:pic>
        <p:nvPicPr>
          <p:cNvPr id="156" name="Picture 15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336" y="1831267"/>
            <a:ext cx="155414" cy="332863"/>
          </a:xfrm>
          <a:prstGeom prst="rect">
            <a:avLst/>
          </a:prstGeom>
        </p:spPr>
      </p:pic>
      <p:pic>
        <p:nvPicPr>
          <p:cNvPr id="157" name="Picture 15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336" y="2164129"/>
            <a:ext cx="155414" cy="332863"/>
          </a:xfrm>
          <a:prstGeom prst="rect">
            <a:avLst/>
          </a:prstGeom>
        </p:spPr>
      </p:pic>
      <p:pic>
        <p:nvPicPr>
          <p:cNvPr id="158" name="Picture 15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807" y="1822051"/>
            <a:ext cx="155414" cy="332863"/>
          </a:xfrm>
          <a:prstGeom prst="rect">
            <a:avLst/>
          </a:prstGeom>
        </p:spPr>
      </p:pic>
      <p:pic>
        <p:nvPicPr>
          <p:cNvPr id="159" name="Picture 15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3221" y="1822051"/>
            <a:ext cx="155414" cy="332863"/>
          </a:xfrm>
          <a:prstGeom prst="rect">
            <a:avLst/>
          </a:prstGeom>
        </p:spPr>
      </p:pic>
      <p:pic>
        <p:nvPicPr>
          <p:cNvPr id="160" name="Picture 15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807" y="2164129"/>
            <a:ext cx="155414" cy="332863"/>
          </a:xfrm>
          <a:prstGeom prst="rect">
            <a:avLst/>
          </a:prstGeom>
        </p:spPr>
      </p:pic>
      <p:pic>
        <p:nvPicPr>
          <p:cNvPr id="161" name="Picture 1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394" y="2164129"/>
            <a:ext cx="155414" cy="332863"/>
          </a:xfrm>
          <a:prstGeom prst="rect">
            <a:avLst/>
          </a:prstGeom>
        </p:spPr>
      </p:pic>
      <p:pic>
        <p:nvPicPr>
          <p:cNvPr id="162" name="Picture 16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3221" y="2164129"/>
            <a:ext cx="155414" cy="332863"/>
          </a:xfrm>
          <a:prstGeom prst="rect">
            <a:avLst/>
          </a:prstGeom>
        </p:spPr>
      </p:pic>
      <p:pic>
        <p:nvPicPr>
          <p:cNvPr id="163" name="Picture 16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980" y="2164129"/>
            <a:ext cx="155414" cy="332863"/>
          </a:xfrm>
          <a:prstGeom prst="rect">
            <a:avLst/>
          </a:prstGeom>
        </p:spPr>
      </p:pic>
      <p:pic>
        <p:nvPicPr>
          <p:cNvPr id="164" name="Picture 16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939461" y="1484580"/>
            <a:ext cx="155414" cy="332863"/>
          </a:xfrm>
          <a:prstGeom prst="rect">
            <a:avLst/>
          </a:prstGeom>
        </p:spPr>
      </p:pic>
      <p:pic>
        <p:nvPicPr>
          <p:cNvPr id="165" name="Picture 16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094875" y="1484580"/>
            <a:ext cx="155414" cy="332863"/>
          </a:xfrm>
          <a:prstGeom prst="rect">
            <a:avLst/>
          </a:prstGeom>
        </p:spPr>
      </p:pic>
      <p:pic>
        <p:nvPicPr>
          <p:cNvPr id="166" name="Picture 16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939461" y="1817443"/>
            <a:ext cx="155414" cy="332863"/>
          </a:xfrm>
          <a:prstGeom prst="rect">
            <a:avLst/>
          </a:prstGeom>
        </p:spPr>
      </p:pic>
      <p:pic>
        <p:nvPicPr>
          <p:cNvPr id="167" name="Picture 16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4048" y="1817443"/>
            <a:ext cx="155414" cy="332863"/>
          </a:xfrm>
          <a:prstGeom prst="rect">
            <a:avLst/>
          </a:prstGeom>
        </p:spPr>
      </p:pic>
      <p:pic>
        <p:nvPicPr>
          <p:cNvPr id="168" name="Picture 16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094875" y="1817443"/>
            <a:ext cx="155414" cy="332863"/>
          </a:xfrm>
          <a:prstGeom prst="rect">
            <a:avLst/>
          </a:prstGeom>
        </p:spPr>
      </p:pic>
      <p:pic>
        <p:nvPicPr>
          <p:cNvPr id="169" name="Picture 16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939461" y="2159521"/>
            <a:ext cx="155414" cy="332863"/>
          </a:xfrm>
          <a:prstGeom prst="rect">
            <a:avLst/>
          </a:prstGeom>
        </p:spPr>
      </p:pic>
      <p:pic>
        <p:nvPicPr>
          <p:cNvPr id="170" name="Picture 16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4048" y="2159521"/>
            <a:ext cx="155414" cy="332863"/>
          </a:xfrm>
          <a:prstGeom prst="rect">
            <a:avLst/>
          </a:prstGeom>
        </p:spPr>
      </p:pic>
      <p:pic>
        <p:nvPicPr>
          <p:cNvPr id="171" name="Picture 17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094875" y="2159521"/>
            <a:ext cx="155414" cy="332863"/>
          </a:xfrm>
          <a:prstGeom prst="rect">
            <a:avLst/>
          </a:prstGeom>
        </p:spPr>
      </p:pic>
      <p:pic>
        <p:nvPicPr>
          <p:cNvPr id="172" name="Picture 17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634" y="1826659"/>
            <a:ext cx="155414" cy="332863"/>
          </a:xfrm>
          <a:prstGeom prst="rect">
            <a:avLst/>
          </a:prstGeom>
        </p:spPr>
      </p:pic>
      <p:pic>
        <p:nvPicPr>
          <p:cNvPr id="173" name="Picture 17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634" y="2159521"/>
            <a:ext cx="155414" cy="332863"/>
          </a:xfrm>
          <a:prstGeom prst="rect">
            <a:avLst/>
          </a:prstGeom>
        </p:spPr>
      </p:pic>
      <p:pic>
        <p:nvPicPr>
          <p:cNvPr id="174" name="Picture 17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2550171"/>
            <a:ext cx="155414" cy="332863"/>
          </a:xfrm>
          <a:prstGeom prst="rect">
            <a:avLst/>
          </a:prstGeom>
        </p:spPr>
      </p:pic>
      <p:pic>
        <p:nvPicPr>
          <p:cNvPr id="175" name="Picture 17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559" y="2515423"/>
            <a:ext cx="155414" cy="332863"/>
          </a:xfrm>
          <a:prstGeom prst="rect">
            <a:avLst/>
          </a:prstGeom>
        </p:spPr>
      </p:pic>
      <p:pic>
        <p:nvPicPr>
          <p:cNvPr id="176" name="Picture 17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2515423"/>
            <a:ext cx="155414" cy="332863"/>
          </a:xfrm>
          <a:prstGeom prst="rect">
            <a:avLst/>
          </a:prstGeom>
        </p:spPr>
      </p:pic>
      <p:pic>
        <p:nvPicPr>
          <p:cNvPr id="177" name="Picture 17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2848286"/>
            <a:ext cx="155414" cy="332863"/>
          </a:xfrm>
          <a:prstGeom prst="rect">
            <a:avLst/>
          </a:prstGeom>
        </p:spPr>
      </p:pic>
      <p:pic>
        <p:nvPicPr>
          <p:cNvPr id="178" name="Picture 17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559" y="2848286"/>
            <a:ext cx="155414" cy="332863"/>
          </a:xfrm>
          <a:prstGeom prst="rect">
            <a:avLst/>
          </a:prstGeom>
        </p:spPr>
      </p:pic>
      <p:pic>
        <p:nvPicPr>
          <p:cNvPr id="179" name="Picture 17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2848286"/>
            <a:ext cx="155414" cy="332863"/>
          </a:xfrm>
          <a:prstGeom prst="rect">
            <a:avLst/>
          </a:prstGeom>
        </p:spPr>
      </p:pic>
      <p:pic>
        <p:nvPicPr>
          <p:cNvPr id="180" name="Picture 17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3190364"/>
            <a:ext cx="155414" cy="332863"/>
          </a:xfrm>
          <a:prstGeom prst="rect">
            <a:avLst/>
          </a:prstGeom>
        </p:spPr>
      </p:pic>
      <p:pic>
        <p:nvPicPr>
          <p:cNvPr id="181" name="Picture 18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559" y="3190364"/>
            <a:ext cx="155414" cy="332863"/>
          </a:xfrm>
          <a:prstGeom prst="rect">
            <a:avLst/>
          </a:prstGeom>
        </p:spPr>
      </p:pic>
      <p:pic>
        <p:nvPicPr>
          <p:cNvPr id="182" name="Picture 18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3190364"/>
            <a:ext cx="155414" cy="332863"/>
          </a:xfrm>
          <a:prstGeom prst="rect">
            <a:avLst/>
          </a:prstGeom>
        </p:spPr>
      </p:pic>
      <p:pic>
        <p:nvPicPr>
          <p:cNvPr id="183" name="Picture 18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145" y="2857502"/>
            <a:ext cx="155414" cy="332863"/>
          </a:xfrm>
          <a:prstGeom prst="rect">
            <a:avLst/>
          </a:prstGeom>
        </p:spPr>
      </p:pic>
      <p:pic>
        <p:nvPicPr>
          <p:cNvPr id="184" name="Picture 18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145" y="2515423"/>
            <a:ext cx="155414" cy="332863"/>
          </a:xfrm>
          <a:prstGeom prst="rect">
            <a:avLst/>
          </a:prstGeom>
        </p:spPr>
      </p:pic>
      <p:pic>
        <p:nvPicPr>
          <p:cNvPr id="185" name="Picture 18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145" y="3190364"/>
            <a:ext cx="155414" cy="332863"/>
          </a:xfrm>
          <a:prstGeom prst="rect">
            <a:avLst/>
          </a:prstGeom>
        </p:spPr>
      </p:pic>
      <p:pic>
        <p:nvPicPr>
          <p:cNvPr id="186" name="Picture 18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2515423"/>
            <a:ext cx="155414" cy="332863"/>
          </a:xfrm>
          <a:prstGeom prst="rect">
            <a:avLst/>
          </a:prstGeom>
        </p:spPr>
      </p:pic>
      <p:pic>
        <p:nvPicPr>
          <p:cNvPr id="187" name="Picture 18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2515423"/>
            <a:ext cx="155414" cy="332863"/>
          </a:xfrm>
          <a:prstGeom prst="rect">
            <a:avLst/>
          </a:prstGeom>
        </p:spPr>
      </p:pic>
      <p:pic>
        <p:nvPicPr>
          <p:cNvPr id="188" name="Picture 18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2515423"/>
            <a:ext cx="155414" cy="332863"/>
          </a:xfrm>
          <a:prstGeom prst="rect">
            <a:avLst/>
          </a:prstGeom>
        </p:spPr>
      </p:pic>
      <p:pic>
        <p:nvPicPr>
          <p:cNvPr id="189" name="Picture 18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2848286"/>
            <a:ext cx="155414" cy="332863"/>
          </a:xfrm>
          <a:prstGeom prst="rect">
            <a:avLst/>
          </a:prstGeom>
        </p:spPr>
      </p:pic>
      <p:pic>
        <p:nvPicPr>
          <p:cNvPr id="190" name="Picture 18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2848286"/>
            <a:ext cx="155414" cy="332863"/>
          </a:xfrm>
          <a:prstGeom prst="rect">
            <a:avLst/>
          </a:prstGeom>
        </p:spPr>
      </p:pic>
      <p:pic>
        <p:nvPicPr>
          <p:cNvPr id="191" name="Picture 19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2848286"/>
            <a:ext cx="155414" cy="332863"/>
          </a:xfrm>
          <a:prstGeom prst="rect">
            <a:avLst/>
          </a:prstGeom>
        </p:spPr>
      </p:pic>
      <p:pic>
        <p:nvPicPr>
          <p:cNvPr id="192" name="Picture 19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3190364"/>
            <a:ext cx="155414" cy="332863"/>
          </a:xfrm>
          <a:prstGeom prst="rect">
            <a:avLst/>
          </a:prstGeom>
        </p:spPr>
      </p:pic>
      <p:pic>
        <p:nvPicPr>
          <p:cNvPr id="193" name="Picture 19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3190364"/>
            <a:ext cx="155414" cy="332863"/>
          </a:xfrm>
          <a:prstGeom prst="rect">
            <a:avLst/>
          </a:prstGeom>
        </p:spPr>
      </p:pic>
      <p:pic>
        <p:nvPicPr>
          <p:cNvPr id="194" name="Picture 19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3190364"/>
            <a:ext cx="155414" cy="332863"/>
          </a:xfrm>
          <a:prstGeom prst="rect">
            <a:avLst/>
          </a:prstGeom>
        </p:spPr>
      </p:pic>
      <p:pic>
        <p:nvPicPr>
          <p:cNvPr id="195" name="Picture 19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2857502"/>
            <a:ext cx="155414" cy="332863"/>
          </a:xfrm>
          <a:prstGeom prst="rect">
            <a:avLst/>
          </a:prstGeom>
        </p:spPr>
      </p:pic>
      <p:pic>
        <p:nvPicPr>
          <p:cNvPr id="196" name="Picture 19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2515423"/>
            <a:ext cx="155414" cy="332863"/>
          </a:xfrm>
          <a:prstGeom prst="rect">
            <a:avLst/>
          </a:prstGeom>
        </p:spPr>
      </p:pic>
      <p:pic>
        <p:nvPicPr>
          <p:cNvPr id="197" name="Picture 19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3190364"/>
            <a:ext cx="155414" cy="332863"/>
          </a:xfrm>
          <a:prstGeom prst="rect">
            <a:avLst/>
          </a:prstGeom>
        </p:spPr>
      </p:pic>
      <p:pic>
        <p:nvPicPr>
          <p:cNvPr id="198" name="Picture 19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2510815"/>
            <a:ext cx="155414" cy="332863"/>
          </a:xfrm>
          <a:prstGeom prst="rect">
            <a:avLst/>
          </a:prstGeom>
        </p:spPr>
      </p:pic>
      <p:pic>
        <p:nvPicPr>
          <p:cNvPr id="199" name="Picture 19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2510815"/>
            <a:ext cx="155414" cy="332863"/>
          </a:xfrm>
          <a:prstGeom prst="rect">
            <a:avLst/>
          </a:prstGeom>
        </p:spPr>
      </p:pic>
      <p:pic>
        <p:nvPicPr>
          <p:cNvPr id="200" name="Picture 19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2510815"/>
            <a:ext cx="155414" cy="332863"/>
          </a:xfrm>
          <a:prstGeom prst="rect">
            <a:avLst/>
          </a:prstGeom>
        </p:spPr>
      </p:pic>
      <p:pic>
        <p:nvPicPr>
          <p:cNvPr id="201" name="Picture 20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2843678"/>
            <a:ext cx="155414" cy="332863"/>
          </a:xfrm>
          <a:prstGeom prst="rect">
            <a:avLst/>
          </a:prstGeom>
        </p:spPr>
      </p:pic>
      <p:pic>
        <p:nvPicPr>
          <p:cNvPr id="202" name="Picture 20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2843678"/>
            <a:ext cx="155414" cy="332863"/>
          </a:xfrm>
          <a:prstGeom prst="rect">
            <a:avLst/>
          </a:prstGeom>
        </p:spPr>
      </p:pic>
      <p:pic>
        <p:nvPicPr>
          <p:cNvPr id="203" name="Picture 20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2843678"/>
            <a:ext cx="155414" cy="332863"/>
          </a:xfrm>
          <a:prstGeom prst="rect">
            <a:avLst/>
          </a:prstGeom>
        </p:spPr>
      </p:pic>
      <p:pic>
        <p:nvPicPr>
          <p:cNvPr id="204" name="Picture 20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3185756"/>
            <a:ext cx="155414" cy="332863"/>
          </a:xfrm>
          <a:prstGeom prst="rect">
            <a:avLst/>
          </a:prstGeom>
        </p:spPr>
      </p:pic>
      <p:pic>
        <p:nvPicPr>
          <p:cNvPr id="205" name="Picture 20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3185756"/>
            <a:ext cx="155414" cy="332863"/>
          </a:xfrm>
          <a:prstGeom prst="rect">
            <a:avLst/>
          </a:prstGeom>
        </p:spPr>
      </p:pic>
      <p:pic>
        <p:nvPicPr>
          <p:cNvPr id="206" name="Picture 20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3185756"/>
            <a:ext cx="155414" cy="332863"/>
          </a:xfrm>
          <a:prstGeom prst="rect">
            <a:avLst/>
          </a:prstGeom>
        </p:spPr>
      </p:pic>
      <p:pic>
        <p:nvPicPr>
          <p:cNvPr id="207" name="Picture 20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2852894"/>
            <a:ext cx="155414" cy="332863"/>
          </a:xfrm>
          <a:prstGeom prst="rect">
            <a:avLst/>
          </a:prstGeom>
        </p:spPr>
      </p:pic>
      <p:pic>
        <p:nvPicPr>
          <p:cNvPr id="208" name="Picture 20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2510815"/>
            <a:ext cx="155414" cy="332863"/>
          </a:xfrm>
          <a:prstGeom prst="rect">
            <a:avLst/>
          </a:prstGeom>
        </p:spPr>
      </p:pic>
      <p:pic>
        <p:nvPicPr>
          <p:cNvPr id="209" name="Picture 2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3185756"/>
            <a:ext cx="155414" cy="332863"/>
          </a:xfrm>
          <a:prstGeom prst="rect">
            <a:avLst/>
          </a:prstGeom>
        </p:spPr>
      </p:pic>
      <p:pic>
        <p:nvPicPr>
          <p:cNvPr id="210" name="Picture 20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2510815"/>
            <a:ext cx="155414" cy="332863"/>
          </a:xfrm>
          <a:prstGeom prst="rect">
            <a:avLst/>
          </a:prstGeom>
        </p:spPr>
      </p:pic>
      <p:pic>
        <p:nvPicPr>
          <p:cNvPr id="211" name="Picture 21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2510815"/>
            <a:ext cx="155414" cy="332863"/>
          </a:xfrm>
          <a:prstGeom prst="rect">
            <a:avLst/>
          </a:prstGeom>
        </p:spPr>
      </p:pic>
      <p:pic>
        <p:nvPicPr>
          <p:cNvPr id="212" name="Picture 21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2510815"/>
            <a:ext cx="155414" cy="332863"/>
          </a:xfrm>
          <a:prstGeom prst="rect">
            <a:avLst/>
          </a:prstGeom>
        </p:spPr>
      </p:pic>
      <p:pic>
        <p:nvPicPr>
          <p:cNvPr id="213" name="Picture 2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2843678"/>
            <a:ext cx="155414" cy="332863"/>
          </a:xfrm>
          <a:prstGeom prst="rect">
            <a:avLst/>
          </a:prstGeom>
        </p:spPr>
      </p:pic>
      <p:pic>
        <p:nvPicPr>
          <p:cNvPr id="214" name="Picture 21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2843678"/>
            <a:ext cx="155414" cy="332863"/>
          </a:xfrm>
          <a:prstGeom prst="rect">
            <a:avLst/>
          </a:prstGeom>
        </p:spPr>
      </p:pic>
      <p:pic>
        <p:nvPicPr>
          <p:cNvPr id="215" name="Picture 21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2843678"/>
            <a:ext cx="155414" cy="332863"/>
          </a:xfrm>
          <a:prstGeom prst="rect">
            <a:avLst/>
          </a:prstGeom>
        </p:spPr>
      </p:pic>
      <p:pic>
        <p:nvPicPr>
          <p:cNvPr id="216" name="Picture 2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3185756"/>
            <a:ext cx="155414" cy="332863"/>
          </a:xfrm>
          <a:prstGeom prst="rect">
            <a:avLst/>
          </a:prstGeom>
        </p:spPr>
      </p:pic>
      <p:pic>
        <p:nvPicPr>
          <p:cNvPr id="217" name="Picture 21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3185756"/>
            <a:ext cx="155414" cy="332863"/>
          </a:xfrm>
          <a:prstGeom prst="rect">
            <a:avLst/>
          </a:prstGeom>
        </p:spPr>
      </p:pic>
      <p:pic>
        <p:nvPicPr>
          <p:cNvPr id="218" name="Picture 21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3185756"/>
            <a:ext cx="155414" cy="332863"/>
          </a:xfrm>
          <a:prstGeom prst="rect">
            <a:avLst/>
          </a:prstGeom>
        </p:spPr>
      </p:pic>
      <p:pic>
        <p:nvPicPr>
          <p:cNvPr id="219" name="Picture 21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2852894"/>
            <a:ext cx="155414" cy="332863"/>
          </a:xfrm>
          <a:prstGeom prst="rect">
            <a:avLst/>
          </a:prstGeom>
        </p:spPr>
      </p:pic>
      <p:pic>
        <p:nvPicPr>
          <p:cNvPr id="220" name="Picture 21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2510815"/>
            <a:ext cx="155414" cy="332863"/>
          </a:xfrm>
          <a:prstGeom prst="rect">
            <a:avLst/>
          </a:prstGeom>
        </p:spPr>
      </p:pic>
      <p:pic>
        <p:nvPicPr>
          <p:cNvPr id="221" name="Picture 22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3185756"/>
            <a:ext cx="155414" cy="332863"/>
          </a:xfrm>
          <a:prstGeom prst="rect">
            <a:avLst/>
          </a:prstGeom>
        </p:spPr>
      </p:pic>
      <p:pic>
        <p:nvPicPr>
          <p:cNvPr id="222" name="Picture 2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2510815"/>
            <a:ext cx="155414" cy="332863"/>
          </a:xfrm>
          <a:prstGeom prst="rect">
            <a:avLst/>
          </a:prstGeom>
        </p:spPr>
      </p:pic>
      <p:pic>
        <p:nvPicPr>
          <p:cNvPr id="223" name="Picture 22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2510815"/>
            <a:ext cx="155414" cy="332863"/>
          </a:xfrm>
          <a:prstGeom prst="rect">
            <a:avLst/>
          </a:prstGeom>
        </p:spPr>
      </p:pic>
      <p:pic>
        <p:nvPicPr>
          <p:cNvPr id="224" name="Picture 22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2510815"/>
            <a:ext cx="155414" cy="332863"/>
          </a:xfrm>
          <a:prstGeom prst="rect">
            <a:avLst/>
          </a:prstGeom>
        </p:spPr>
      </p:pic>
      <p:pic>
        <p:nvPicPr>
          <p:cNvPr id="225" name="Picture 22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2843678"/>
            <a:ext cx="155414" cy="332863"/>
          </a:xfrm>
          <a:prstGeom prst="rect">
            <a:avLst/>
          </a:prstGeom>
        </p:spPr>
      </p:pic>
      <p:pic>
        <p:nvPicPr>
          <p:cNvPr id="226" name="Picture 22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2843678"/>
            <a:ext cx="155414" cy="332863"/>
          </a:xfrm>
          <a:prstGeom prst="rect">
            <a:avLst/>
          </a:prstGeom>
        </p:spPr>
      </p:pic>
      <p:pic>
        <p:nvPicPr>
          <p:cNvPr id="227" name="Picture 22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2843678"/>
            <a:ext cx="155414" cy="332863"/>
          </a:xfrm>
          <a:prstGeom prst="rect">
            <a:avLst/>
          </a:prstGeom>
        </p:spPr>
      </p:pic>
      <p:pic>
        <p:nvPicPr>
          <p:cNvPr id="228" name="Picture 2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3185756"/>
            <a:ext cx="155414" cy="332863"/>
          </a:xfrm>
          <a:prstGeom prst="rect">
            <a:avLst/>
          </a:prstGeom>
        </p:spPr>
      </p:pic>
      <p:pic>
        <p:nvPicPr>
          <p:cNvPr id="229" name="Picture 22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3185756"/>
            <a:ext cx="155414" cy="332863"/>
          </a:xfrm>
          <a:prstGeom prst="rect">
            <a:avLst/>
          </a:prstGeom>
        </p:spPr>
      </p:pic>
      <p:pic>
        <p:nvPicPr>
          <p:cNvPr id="230" name="Picture 22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3185756"/>
            <a:ext cx="155414" cy="332863"/>
          </a:xfrm>
          <a:prstGeom prst="rect">
            <a:avLst/>
          </a:prstGeom>
        </p:spPr>
      </p:pic>
      <p:pic>
        <p:nvPicPr>
          <p:cNvPr id="231" name="Picture 23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2852894"/>
            <a:ext cx="155414" cy="332863"/>
          </a:xfrm>
          <a:prstGeom prst="rect">
            <a:avLst/>
          </a:prstGeom>
        </p:spPr>
      </p:pic>
      <p:pic>
        <p:nvPicPr>
          <p:cNvPr id="232" name="Picture 23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2510815"/>
            <a:ext cx="155414" cy="332863"/>
          </a:xfrm>
          <a:prstGeom prst="rect">
            <a:avLst/>
          </a:prstGeom>
        </p:spPr>
      </p:pic>
      <p:pic>
        <p:nvPicPr>
          <p:cNvPr id="233" name="Picture 23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3185756"/>
            <a:ext cx="155414" cy="332863"/>
          </a:xfrm>
          <a:prstGeom prst="rect">
            <a:avLst/>
          </a:prstGeom>
        </p:spPr>
      </p:pic>
      <p:pic>
        <p:nvPicPr>
          <p:cNvPr id="234" name="Picture 23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2506207"/>
            <a:ext cx="155414" cy="332863"/>
          </a:xfrm>
          <a:prstGeom prst="rect">
            <a:avLst/>
          </a:prstGeom>
        </p:spPr>
      </p:pic>
      <p:pic>
        <p:nvPicPr>
          <p:cNvPr id="235" name="Picture 23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2506207"/>
            <a:ext cx="155414" cy="332863"/>
          </a:xfrm>
          <a:prstGeom prst="rect">
            <a:avLst/>
          </a:prstGeom>
        </p:spPr>
      </p:pic>
      <p:pic>
        <p:nvPicPr>
          <p:cNvPr id="236" name="Picture 23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2506207"/>
            <a:ext cx="155414" cy="332863"/>
          </a:xfrm>
          <a:prstGeom prst="rect">
            <a:avLst/>
          </a:prstGeom>
        </p:spPr>
      </p:pic>
      <p:pic>
        <p:nvPicPr>
          <p:cNvPr id="237" name="Picture 2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2839070"/>
            <a:ext cx="155414" cy="332863"/>
          </a:xfrm>
          <a:prstGeom prst="rect">
            <a:avLst/>
          </a:prstGeom>
        </p:spPr>
      </p:pic>
      <p:pic>
        <p:nvPicPr>
          <p:cNvPr id="238" name="Picture 23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2839070"/>
            <a:ext cx="155414" cy="332863"/>
          </a:xfrm>
          <a:prstGeom prst="rect">
            <a:avLst/>
          </a:prstGeom>
        </p:spPr>
      </p:pic>
      <p:pic>
        <p:nvPicPr>
          <p:cNvPr id="239" name="Picture 23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2839070"/>
            <a:ext cx="155414" cy="332863"/>
          </a:xfrm>
          <a:prstGeom prst="rect">
            <a:avLst/>
          </a:prstGeom>
        </p:spPr>
      </p:pic>
      <p:pic>
        <p:nvPicPr>
          <p:cNvPr id="240" name="Picture 23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3181148"/>
            <a:ext cx="155414" cy="332863"/>
          </a:xfrm>
          <a:prstGeom prst="rect">
            <a:avLst/>
          </a:prstGeom>
        </p:spPr>
      </p:pic>
      <p:pic>
        <p:nvPicPr>
          <p:cNvPr id="241" name="Picture 24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3181148"/>
            <a:ext cx="155414" cy="332863"/>
          </a:xfrm>
          <a:prstGeom prst="rect">
            <a:avLst/>
          </a:prstGeom>
        </p:spPr>
      </p:pic>
      <p:pic>
        <p:nvPicPr>
          <p:cNvPr id="242" name="Picture 24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3181148"/>
            <a:ext cx="155414" cy="332863"/>
          </a:xfrm>
          <a:prstGeom prst="rect">
            <a:avLst/>
          </a:prstGeom>
        </p:spPr>
      </p:pic>
      <p:pic>
        <p:nvPicPr>
          <p:cNvPr id="243" name="Picture 2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2848286"/>
            <a:ext cx="155414" cy="332863"/>
          </a:xfrm>
          <a:prstGeom prst="rect">
            <a:avLst/>
          </a:prstGeom>
        </p:spPr>
      </p:pic>
      <p:pic>
        <p:nvPicPr>
          <p:cNvPr id="244" name="Picture 24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2506207"/>
            <a:ext cx="155414" cy="332863"/>
          </a:xfrm>
          <a:prstGeom prst="rect">
            <a:avLst/>
          </a:prstGeom>
        </p:spPr>
      </p:pic>
      <p:pic>
        <p:nvPicPr>
          <p:cNvPr id="245" name="Picture 24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3181148"/>
            <a:ext cx="155414" cy="332863"/>
          </a:xfrm>
          <a:prstGeom prst="rect">
            <a:avLst/>
          </a:prstGeom>
        </p:spPr>
      </p:pic>
      <p:pic>
        <p:nvPicPr>
          <p:cNvPr id="246" name="Picture 2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2515423"/>
            <a:ext cx="155414" cy="332863"/>
          </a:xfrm>
          <a:prstGeom prst="rect">
            <a:avLst/>
          </a:prstGeom>
        </p:spPr>
      </p:pic>
      <p:pic>
        <p:nvPicPr>
          <p:cNvPr id="247" name="Picture 24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2515423"/>
            <a:ext cx="155414" cy="332863"/>
          </a:xfrm>
          <a:prstGeom prst="rect">
            <a:avLst/>
          </a:prstGeom>
        </p:spPr>
      </p:pic>
      <p:pic>
        <p:nvPicPr>
          <p:cNvPr id="248" name="Picture 24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2515423"/>
            <a:ext cx="155414" cy="332863"/>
          </a:xfrm>
          <a:prstGeom prst="rect">
            <a:avLst/>
          </a:prstGeom>
        </p:spPr>
      </p:pic>
      <p:pic>
        <p:nvPicPr>
          <p:cNvPr id="249" name="Picture 2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2848286"/>
            <a:ext cx="155414" cy="332863"/>
          </a:xfrm>
          <a:prstGeom prst="rect">
            <a:avLst/>
          </a:prstGeom>
        </p:spPr>
      </p:pic>
      <p:pic>
        <p:nvPicPr>
          <p:cNvPr id="250" name="Picture 24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2848286"/>
            <a:ext cx="155414" cy="332863"/>
          </a:xfrm>
          <a:prstGeom prst="rect">
            <a:avLst/>
          </a:prstGeom>
        </p:spPr>
      </p:pic>
      <p:pic>
        <p:nvPicPr>
          <p:cNvPr id="251" name="Picture 25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2848286"/>
            <a:ext cx="155414" cy="332863"/>
          </a:xfrm>
          <a:prstGeom prst="rect">
            <a:avLst/>
          </a:prstGeom>
        </p:spPr>
      </p:pic>
      <p:pic>
        <p:nvPicPr>
          <p:cNvPr id="252" name="Picture 25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3190364"/>
            <a:ext cx="155414" cy="332863"/>
          </a:xfrm>
          <a:prstGeom prst="rect">
            <a:avLst/>
          </a:prstGeom>
        </p:spPr>
      </p:pic>
      <p:pic>
        <p:nvPicPr>
          <p:cNvPr id="253" name="Picture 25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3190364"/>
            <a:ext cx="155414" cy="332863"/>
          </a:xfrm>
          <a:prstGeom prst="rect">
            <a:avLst/>
          </a:prstGeom>
        </p:spPr>
      </p:pic>
      <p:pic>
        <p:nvPicPr>
          <p:cNvPr id="254" name="Picture 25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3190364"/>
            <a:ext cx="155414" cy="332863"/>
          </a:xfrm>
          <a:prstGeom prst="rect">
            <a:avLst/>
          </a:prstGeom>
        </p:spPr>
      </p:pic>
      <p:pic>
        <p:nvPicPr>
          <p:cNvPr id="255" name="Picture 25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2857502"/>
            <a:ext cx="155414" cy="332863"/>
          </a:xfrm>
          <a:prstGeom prst="rect">
            <a:avLst/>
          </a:prstGeom>
        </p:spPr>
      </p:pic>
      <p:pic>
        <p:nvPicPr>
          <p:cNvPr id="256" name="Picture 25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2515423"/>
            <a:ext cx="155414" cy="332863"/>
          </a:xfrm>
          <a:prstGeom prst="rect">
            <a:avLst/>
          </a:prstGeom>
        </p:spPr>
      </p:pic>
      <p:pic>
        <p:nvPicPr>
          <p:cNvPr id="257" name="Picture 25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3190364"/>
            <a:ext cx="155414" cy="332863"/>
          </a:xfrm>
          <a:prstGeom prst="rect">
            <a:avLst/>
          </a:prstGeom>
        </p:spPr>
      </p:pic>
      <p:pic>
        <p:nvPicPr>
          <p:cNvPr id="258" name="Picture 25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2515423"/>
            <a:ext cx="155414" cy="332863"/>
          </a:xfrm>
          <a:prstGeom prst="rect">
            <a:avLst/>
          </a:prstGeom>
        </p:spPr>
      </p:pic>
      <p:pic>
        <p:nvPicPr>
          <p:cNvPr id="259" name="Picture 25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2515423"/>
            <a:ext cx="155414" cy="332863"/>
          </a:xfrm>
          <a:prstGeom prst="rect">
            <a:avLst/>
          </a:prstGeom>
        </p:spPr>
      </p:pic>
      <p:pic>
        <p:nvPicPr>
          <p:cNvPr id="260" name="Picture 25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2515423"/>
            <a:ext cx="155414" cy="332863"/>
          </a:xfrm>
          <a:prstGeom prst="rect">
            <a:avLst/>
          </a:prstGeom>
        </p:spPr>
      </p:pic>
      <p:pic>
        <p:nvPicPr>
          <p:cNvPr id="261" name="Picture 2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2848286"/>
            <a:ext cx="155414" cy="332863"/>
          </a:xfrm>
          <a:prstGeom prst="rect">
            <a:avLst/>
          </a:prstGeom>
        </p:spPr>
      </p:pic>
      <p:pic>
        <p:nvPicPr>
          <p:cNvPr id="262" name="Picture 26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2848286"/>
            <a:ext cx="155414" cy="332863"/>
          </a:xfrm>
          <a:prstGeom prst="rect">
            <a:avLst/>
          </a:prstGeom>
        </p:spPr>
      </p:pic>
      <p:pic>
        <p:nvPicPr>
          <p:cNvPr id="263" name="Picture 26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2848286"/>
            <a:ext cx="155414" cy="332863"/>
          </a:xfrm>
          <a:prstGeom prst="rect">
            <a:avLst/>
          </a:prstGeom>
        </p:spPr>
      </p:pic>
      <p:pic>
        <p:nvPicPr>
          <p:cNvPr id="264" name="Picture 26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3190364"/>
            <a:ext cx="155414" cy="332863"/>
          </a:xfrm>
          <a:prstGeom prst="rect">
            <a:avLst/>
          </a:prstGeom>
        </p:spPr>
      </p:pic>
      <p:pic>
        <p:nvPicPr>
          <p:cNvPr id="265" name="Picture 26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3190364"/>
            <a:ext cx="155414" cy="332863"/>
          </a:xfrm>
          <a:prstGeom prst="rect">
            <a:avLst/>
          </a:prstGeom>
        </p:spPr>
      </p:pic>
      <p:pic>
        <p:nvPicPr>
          <p:cNvPr id="266" name="Picture 26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3190364"/>
            <a:ext cx="155414" cy="332863"/>
          </a:xfrm>
          <a:prstGeom prst="rect">
            <a:avLst/>
          </a:prstGeom>
        </p:spPr>
      </p:pic>
      <p:pic>
        <p:nvPicPr>
          <p:cNvPr id="267" name="Picture 26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2857502"/>
            <a:ext cx="155414" cy="332863"/>
          </a:xfrm>
          <a:prstGeom prst="rect">
            <a:avLst/>
          </a:prstGeom>
        </p:spPr>
      </p:pic>
      <p:pic>
        <p:nvPicPr>
          <p:cNvPr id="268" name="Picture 26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2515423"/>
            <a:ext cx="155414" cy="332863"/>
          </a:xfrm>
          <a:prstGeom prst="rect">
            <a:avLst/>
          </a:prstGeom>
        </p:spPr>
      </p:pic>
      <p:pic>
        <p:nvPicPr>
          <p:cNvPr id="269" name="Picture 26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3190364"/>
            <a:ext cx="155414" cy="332863"/>
          </a:xfrm>
          <a:prstGeom prst="rect">
            <a:avLst/>
          </a:prstGeom>
        </p:spPr>
      </p:pic>
      <p:pic>
        <p:nvPicPr>
          <p:cNvPr id="270" name="Picture 26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2510815"/>
            <a:ext cx="155414" cy="332863"/>
          </a:xfrm>
          <a:prstGeom prst="rect">
            <a:avLst/>
          </a:prstGeom>
        </p:spPr>
      </p:pic>
      <p:pic>
        <p:nvPicPr>
          <p:cNvPr id="271" name="Picture 27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2510815"/>
            <a:ext cx="155414" cy="332863"/>
          </a:xfrm>
          <a:prstGeom prst="rect">
            <a:avLst/>
          </a:prstGeom>
        </p:spPr>
      </p:pic>
      <p:pic>
        <p:nvPicPr>
          <p:cNvPr id="272" name="Picture 27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2843678"/>
            <a:ext cx="155414" cy="332863"/>
          </a:xfrm>
          <a:prstGeom prst="rect">
            <a:avLst/>
          </a:prstGeom>
        </p:spPr>
      </p:pic>
      <p:pic>
        <p:nvPicPr>
          <p:cNvPr id="273" name="Picture 27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2843678"/>
            <a:ext cx="155414" cy="332863"/>
          </a:xfrm>
          <a:prstGeom prst="rect">
            <a:avLst/>
          </a:prstGeom>
        </p:spPr>
      </p:pic>
      <p:pic>
        <p:nvPicPr>
          <p:cNvPr id="274" name="Picture 27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2843678"/>
            <a:ext cx="155414" cy="332863"/>
          </a:xfrm>
          <a:prstGeom prst="rect">
            <a:avLst/>
          </a:prstGeom>
        </p:spPr>
      </p:pic>
      <p:pic>
        <p:nvPicPr>
          <p:cNvPr id="275" name="Picture 27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3185756"/>
            <a:ext cx="155414" cy="332863"/>
          </a:xfrm>
          <a:prstGeom prst="rect">
            <a:avLst/>
          </a:prstGeom>
        </p:spPr>
      </p:pic>
      <p:pic>
        <p:nvPicPr>
          <p:cNvPr id="276" name="Picture 27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3185756"/>
            <a:ext cx="155414" cy="332863"/>
          </a:xfrm>
          <a:prstGeom prst="rect">
            <a:avLst/>
          </a:prstGeom>
        </p:spPr>
      </p:pic>
      <p:pic>
        <p:nvPicPr>
          <p:cNvPr id="277" name="Picture 27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3185756"/>
            <a:ext cx="155414" cy="332863"/>
          </a:xfrm>
          <a:prstGeom prst="rect">
            <a:avLst/>
          </a:prstGeom>
        </p:spPr>
      </p:pic>
      <p:pic>
        <p:nvPicPr>
          <p:cNvPr id="278" name="Picture 27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2852894"/>
            <a:ext cx="155414" cy="332863"/>
          </a:xfrm>
          <a:prstGeom prst="rect">
            <a:avLst/>
          </a:prstGeom>
        </p:spPr>
      </p:pic>
      <p:pic>
        <p:nvPicPr>
          <p:cNvPr id="279" name="Picture 27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2510815"/>
            <a:ext cx="155414" cy="332863"/>
          </a:xfrm>
          <a:prstGeom prst="rect">
            <a:avLst/>
          </a:prstGeom>
        </p:spPr>
      </p:pic>
      <p:pic>
        <p:nvPicPr>
          <p:cNvPr id="280" name="Picture 27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3185756"/>
            <a:ext cx="155414" cy="332863"/>
          </a:xfrm>
          <a:prstGeom prst="rect">
            <a:avLst/>
          </a:prstGeom>
        </p:spPr>
      </p:pic>
      <p:pic>
        <p:nvPicPr>
          <p:cNvPr id="281" name="Picture 28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2510815"/>
            <a:ext cx="155414" cy="332863"/>
          </a:xfrm>
          <a:prstGeom prst="rect">
            <a:avLst/>
          </a:prstGeom>
        </p:spPr>
      </p:pic>
      <p:pic>
        <p:nvPicPr>
          <p:cNvPr id="282" name="Picture 28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2510815"/>
            <a:ext cx="155414" cy="332863"/>
          </a:xfrm>
          <a:prstGeom prst="rect">
            <a:avLst/>
          </a:prstGeom>
        </p:spPr>
      </p:pic>
      <p:pic>
        <p:nvPicPr>
          <p:cNvPr id="283" name="Picture 28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2510815"/>
            <a:ext cx="155414" cy="332863"/>
          </a:xfrm>
          <a:prstGeom prst="rect">
            <a:avLst/>
          </a:prstGeom>
        </p:spPr>
      </p:pic>
      <p:pic>
        <p:nvPicPr>
          <p:cNvPr id="284" name="Picture 28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2843678"/>
            <a:ext cx="155414" cy="332863"/>
          </a:xfrm>
          <a:prstGeom prst="rect">
            <a:avLst/>
          </a:prstGeom>
        </p:spPr>
      </p:pic>
      <p:pic>
        <p:nvPicPr>
          <p:cNvPr id="285" name="Picture 28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2843678"/>
            <a:ext cx="155414" cy="332863"/>
          </a:xfrm>
          <a:prstGeom prst="rect">
            <a:avLst/>
          </a:prstGeom>
        </p:spPr>
      </p:pic>
      <p:pic>
        <p:nvPicPr>
          <p:cNvPr id="286" name="Picture 28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2843678"/>
            <a:ext cx="155414" cy="332863"/>
          </a:xfrm>
          <a:prstGeom prst="rect">
            <a:avLst/>
          </a:prstGeom>
        </p:spPr>
      </p:pic>
      <p:pic>
        <p:nvPicPr>
          <p:cNvPr id="287" name="Picture 28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3185756"/>
            <a:ext cx="155414" cy="332863"/>
          </a:xfrm>
          <a:prstGeom prst="rect">
            <a:avLst/>
          </a:prstGeom>
        </p:spPr>
      </p:pic>
      <p:pic>
        <p:nvPicPr>
          <p:cNvPr id="288" name="Picture 28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3185756"/>
            <a:ext cx="155414" cy="332863"/>
          </a:xfrm>
          <a:prstGeom prst="rect">
            <a:avLst/>
          </a:prstGeom>
        </p:spPr>
      </p:pic>
      <p:pic>
        <p:nvPicPr>
          <p:cNvPr id="289" name="Picture 28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3185756"/>
            <a:ext cx="155414" cy="332863"/>
          </a:xfrm>
          <a:prstGeom prst="rect">
            <a:avLst/>
          </a:prstGeom>
        </p:spPr>
      </p:pic>
      <p:pic>
        <p:nvPicPr>
          <p:cNvPr id="290" name="Picture 28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2852894"/>
            <a:ext cx="155414" cy="332863"/>
          </a:xfrm>
          <a:prstGeom prst="rect">
            <a:avLst/>
          </a:prstGeom>
        </p:spPr>
      </p:pic>
      <p:pic>
        <p:nvPicPr>
          <p:cNvPr id="291" name="Picture 29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2510815"/>
            <a:ext cx="155414" cy="332863"/>
          </a:xfrm>
          <a:prstGeom prst="rect">
            <a:avLst/>
          </a:prstGeom>
        </p:spPr>
      </p:pic>
      <p:pic>
        <p:nvPicPr>
          <p:cNvPr id="292" name="Picture 29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3185756"/>
            <a:ext cx="155414" cy="332863"/>
          </a:xfrm>
          <a:prstGeom prst="rect">
            <a:avLst/>
          </a:prstGeom>
        </p:spPr>
      </p:pic>
      <p:pic>
        <p:nvPicPr>
          <p:cNvPr id="293" name="Picture 29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2510815"/>
            <a:ext cx="155414" cy="332863"/>
          </a:xfrm>
          <a:prstGeom prst="rect">
            <a:avLst/>
          </a:prstGeom>
        </p:spPr>
      </p:pic>
      <p:pic>
        <p:nvPicPr>
          <p:cNvPr id="294" name="Picture 29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2510815"/>
            <a:ext cx="155414" cy="332863"/>
          </a:xfrm>
          <a:prstGeom prst="rect">
            <a:avLst/>
          </a:prstGeom>
        </p:spPr>
      </p:pic>
      <p:pic>
        <p:nvPicPr>
          <p:cNvPr id="295" name="Picture 29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2510815"/>
            <a:ext cx="155414" cy="332863"/>
          </a:xfrm>
          <a:prstGeom prst="rect">
            <a:avLst/>
          </a:prstGeom>
        </p:spPr>
      </p:pic>
      <p:pic>
        <p:nvPicPr>
          <p:cNvPr id="296" name="Picture 29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2843678"/>
            <a:ext cx="155414" cy="332863"/>
          </a:xfrm>
          <a:prstGeom prst="rect">
            <a:avLst/>
          </a:prstGeom>
        </p:spPr>
      </p:pic>
      <p:pic>
        <p:nvPicPr>
          <p:cNvPr id="297" name="Picture 29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2843678"/>
            <a:ext cx="155414" cy="332863"/>
          </a:xfrm>
          <a:prstGeom prst="rect">
            <a:avLst/>
          </a:prstGeom>
        </p:spPr>
      </p:pic>
      <p:pic>
        <p:nvPicPr>
          <p:cNvPr id="298" name="Picture 29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2843678"/>
            <a:ext cx="155414" cy="332863"/>
          </a:xfrm>
          <a:prstGeom prst="rect">
            <a:avLst/>
          </a:prstGeom>
        </p:spPr>
      </p:pic>
      <p:pic>
        <p:nvPicPr>
          <p:cNvPr id="299" name="Picture 29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3185756"/>
            <a:ext cx="155414" cy="332863"/>
          </a:xfrm>
          <a:prstGeom prst="rect">
            <a:avLst/>
          </a:prstGeom>
        </p:spPr>
      </p:pic>
      <p:pic>
        <p:nvPicPr>
          <p:cNvPr id="300" name="Picture 29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3185756"/>
            <a:ext cx="155414" cy="332863"/>
          </a:xfrm>
          <a:prstGeom prst="rect">
            <a:avLst/>
          </a:prstGeom>
        </p:spPr>
      </p:pic>
      <p:pic>
        <p:nvPicPr>
          <p:cNvPr id="301" name="Picture 30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3185756"/>
            <a:ext cx="155414" cy="332863"/>
          </a:xfrm>
          <a:prstGeom prst="rect">
            <a:avLst/>
          </a:prstGeom>
        </p:spPr>
      </p:pic>
      <p:pic>
        <p:nvPicPr>
          <p:cNvPr id="302" name="Picture 30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2852894"/>
            <a:ext cx="155414" cy="332863"/>
          </a:xfrm>
          <a:prstGeom prst="rect">
            <a:avLst/>
          </a:prstGeom>
        </p:spPr>
      </p:pic>
      <p:pic>
        <p:nvPicPr>
          <p:cNvPr id="303" name="Picture 30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2510815"/>
            <a:ext cx="155414" cy="332863"/>
          </a:xfrm>
          <a:prstGeom prst="rect">
            <a:avLst/>
          </a:prstGeom>
        </p:spPr>
      </p:pic>
      <p:pic>
        <p:nvPicPr>
          <p:cNvPr id="304" name="Picture 30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3185756"/>
            <a:ext cx="155414" cy="332863"/>
          </a:xfrm>
          <a:prstGeom prst="rect">
            <a:avLst/>
          </a:prstGeom>
        </p:spPr>
      </p:pic>
      <p:pic>
        <p:nvPicPr>
          <p:cNvPr id="305" name="Picture 30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939126" y="2506207"/>
            <a:ext cx="155414" cy="332863"/>
          </a:xfrm>
          <a:prstGeom prst="rect">
            <a:avLst/>
          </a:prstGeom>
        </p:spPr>
      </p:pic>
      <p:pic>
        <p:nvPicPr>
          <p:cNvPr id="306" name="Picture 30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3713" y="2506207"/>
            <a:ext cx="155414" cy="332863"/>
          </a:xfrm>
          <a:prstGeom prst="rect">
            <a:avLst/>
          </a:prstGeom>
        </p:spPr>
      </p:pic>
      <p:pic>
        <p:nvPicPr>
          <p:cNvPr id="307" name="Picture 30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3713" y="2839070"/>
            <a:ext cx="155414" cy="332863"/>
          </a:xfrm>
          <a:prstGeom prst="rect">
            <a:avLst/>
          </a:prstGeom>
        </p:spPr>
      </p:pic>
      <p:pic>
        <p:nvPicPr>
          <p:cNvPr id="308" name="Picture 30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3713" y="3181148"/>
            <a:ext cx="155414" cy="332863"/>
          </a:xfrm>
          <a:prstGeom prst="rect">
            <a:avLst/>
          </a:prstGeom>
        </p:spPr>
      </p:pic>
      <p:pic>
        <p:nvPicPr>
          <p:cNvPr id="309" name="Picture 3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2848286"/>
            <a:ext cx="155414" cy="332863"/>
          </a:xfrm>
          <a:prstGeom prst="rect">
            <a:avLst/>
          </a:prstGeom>
        </p:spPr>
      </p:pic>
      <p:pic>
        <p:nvPicPr>
          <p:cNvPr id="310" name="Picture 30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2506207"/>
            <a:ext cx="155414" cy="332863"/>
          </a:xfrm>
          <a:prstGeom prst="rect">
            <a:avLst/>
          </a:prstGeom>
        </p:spPr>
      </p:pic>
      <p:pic>
        <p:nvPicPr>
          <p:cNvPr id="311" name="Picture 31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3181148"/>
            <a:ext cx="155414" cy="332863"/>
          </a:xfrm>
          <a:prstGeom prst="rect">
            <a:avLst/>
          </a:prstGeom>
        </p:spPr>
      </p:pic>
      <p:pic>
        <p:nvPicPr>
          <p:cNvPr id="312" name="Picture 31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3535470"/>
            <a:ext cx="155414" cy="332863"/>
          </a:xfrm>
          <a:prstGeom prst="rect">
            <a:avLst/>
          </a:prstGeom>
        </p:spPr>
      </p:pic>
      <p:pic>
        <p:nvPicPr>
          <p:cNvPr id="313" name="Picture 3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559" y="3535470"/>
            <a:ext cx="155414" cy="332863"/>
          </a:xfrm>
          <a:prstGeom prst="rect">
            <a:avLst/>
          </a:prstGeom>
        </p:spPr>
      </p:pic>
      <p:pic>
        <p:nvPicPr>
          <p:cNvPr id="314" name="Picture 31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3535470"/>
            <a:ext cx="155414" cy="332863"/>
          </a:xfrm>
          <a:prstGeom prst="rect">
            <a:avLst/>
          </a:prstGeom>
        </p:spPr>
      </p:pic>
      <p:pic>
        <p:nvPicPr>
          <p:cNvPr id="315" name="Picture 31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3868333"/>
            <a:ext cx="155414" cy="332863"/>
          </a:xfrm>
          <a:prstGeom prst="rect">
            <a:avLst/>
          </a:prstGeom>
        </p:spPr>
      </p:pic>
      <p:pic>
        <p:nvPicPr>
          <p:cNvPr id="316" name="Picture 3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3868333"/>
            <a:ext cx="155414" cy="332863"/>
          </a:xfrm>
          <a:prstGeom prst="rect">
            <a:avLst/>
          </a:prstGeom>
        </p:spPr>
      </p:pic>
      <p:pic>
        <p:nvPicPr>
          <p:cNvPr id="317" name="Picture 31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4210411"/>
            <a:ext cx="155414" cy="332863"/>
          </a:xfrm>
          <a:prstGeom prst="rect">
            <a:avLst/>
          </a:prstGeom>
        </p:spPr>
      </p:pic>
      <p:pic>
        <p:nvPicPr>
          <p:cNvPr id="318" name="Picture 31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145" y="3535470"/>
            <a:ext cx="155414" cy="332863"/>
          </a:xfrm>
          <a:prstGeom prst="rect">
            <a:avLst/>
          </a:prstGeom>
        </p:spPr>
      </p:pic>
      <p:pic>
        <p:nvPicPr>
          <p:cNvPr id="319" name="Picture 31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3535470"/>
            <a:ext cx="155414" cy="332863"/>
          </a:xfrm>
          <a:prstGeom prst="rect">
            <a:avLst/>
          </a:prstGeom>
        </p:spPr>
      </p:pic>
      <p:pic>
        <p:nvPicPr>
          <p:cNvPr id="320" name="Picture 31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3535470"/>
            <a:ext cx="155414" cy="332863"/>
          </a:xfrm>
          <a:prstGeom prst="rect">
            <a:avLst/>
          </a:prstGeom>
        </p:spPr>
      </p:pic>
      <p:pic>
        <p:nvPicPr>
          <p:cNvPr id="321" name="Picture 32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3535470"/>
            <a:ext cx="155414" cy="332863"/>
          </a:xfrm>
          <a:prstGeom prst="rect">
            <a:avLst/>
          </a:prstGeom>
        </p:spPr>
      </p:pic>
      <p:pic>
        <p:nvPicPr>
          <p:cNvPr id="322" name="Picture 3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3868333"/>
            <a:ext cx="155414" cy="332863"/>
          </a:xfrm>
          <a:prstGeom prst="rect">
            <a:avLst/>
          </a:prstGeom>
        </p:spPr>
      </p:pic>
      <p:pic>
        <p:nvPicPr>
          <p:cNvPr id="323" name="Picture 32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3868333"/>
            <a:ext cx="155414" cy="332863"/>
          </a:xfrm>
          <a:prstGeom prst="rect">
            <a:avLst/>
          </a:prstGeom>
        </p:spPr>
      </p:pic>
      <p:pic>
        <p:nvPicPr>
          <p:cNvPr id="324" name="Picture 32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3868333"/>
            <a:ext cx="155414" cy="332863"/>
          </a:xfrm>
          <a:prstGeom prst="rect">
            <a:avLst/>
          </a:prstGeom>
        </p:spPr>
      </p:pic>
      <p:pic>
        <p:nvPicPr>
          <p:cNvPr id="325" name="Picture 32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4210411"/>
            <a:ext cx="155414" cy="332863"/>
          </a:xfrm>
          <a:prstGeom prst="rect">
            <a:avLst/>
          </a:prstGeom>
        </p:spPr>
      </p:pic>
      <p:pic>
        <p:nvPicPr>
          <p:cNvPr id="326" name="Picture 32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4210411"/>
            <a:ext cx="155414" cy="332863"/>
          </a:xfrm>
          <a:prstGeom prst="rect">
            <a:avLst/>
          </a:prstGeom>
        </p:spPr>
      </p:pic>
      <p:pic>
        <p:nvPicPr>
          <p:cNvPr id="327" name="Picture 32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4210411"/>
            <a:ext cx="155414" cy="332863"/>
          </a:xfrm>
          <a:prstGeom prst="rect">
            <a:avLst/>
          </a:prstGeom>
        </p:spPr>
      </p:pic>
      <p:pic>
        <p:nvPicPr>
          <p:cNvPr id="328" name="Picture 3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3877549"/>
            <a:ext cx="155414" cy="332863"/>
          </a:xfrm>
          <a:prstGeom prst="rect">
            <a:avLst/>
          </a:prstGeom>
        </p:spPr>
      </p:pic>
      <p:pic>
        <p:nvPicPr>
          <p:cNvPr id="329" name="Picture 32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3535470"/>
            <a:ext cx="155414" cy="332863"/>
          </a:xfrm>
          <a:prstGeom prst="rect">
            <a:avLst/>
          </a:prstGeom>
        </p:spPr>
      </p:pic>
      <p:pic>
        <p:nvPicPr>
          <p:cNvPr id="330" name="Picture 32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4210411"/>
            <a:ext cx="155414" cy="332863"/>
          </a:xfrm>
          <a:prstGeom prst="rect">
            <a:avLst/>
          </a:prstGeom>
        </p:spPr>
      </p:pic>
      <p:pic>
        <p:nvPicPr>
          <p:cNvPr id="331" name="Picture 33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3530862"/>
            <a:ext cx="155414" cy="332863"/>
          </a:xfrm>
          <a:prstGeom prst="rect">
            <a:avLst/>
          </a:prstGeom>
        </p:spPr>
      </p:pic>
      <p:pic>
        <p:nvPicPr>
          <p:cNvPr id="332" name="Picture 33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3530862"/>
            <a:ext cx="155414" cy="332863"/>
          </a:xfrm>
          <a:prstGeom prst="rect">
            <a:avLst/>
          </a:prstGeom>
        </p:spPr>
      </p:pic>
      <p:pic>
        <p:nvPicPr>
          <p:cNvPr id="333" name="Picture 33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3530862"/>
            <a:ext cx="155414" cy="332863"/>
          </a:xfrm>
          <a:prstGeom prst="rect">
            <a:avLst/>
          </a:prstGeom>
        </p:spPr>
      </p:pic>
      <p:pic>
        <p:nvPicPr>
          <p:cNvPr id="334" name="Picture 33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3863725"/>
            <a:ext cx="155414" cy="332863"/>
          </a:xfrm>
          <a:prstGeom prst="rect">
            <a:avLst/>
          </a:prstGeom>
        </p:spPr>
      </p:pic>
      <p:pic>
        <p:nvPicPr>
          <p:cNvPr id="335" name="Picture 33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3863725"/>
            <a:ext cx="155414" cy="332863"/>
          </a:xfrm>
          <a:prstGeom prst="rect">
            <a:avLst/>
          </a:prstGeom>
        </p:spPr>
      </p:pic>
      <p:pic>
        <p:nvPicPr>
          <p:cNvPr id="336" name="Picture 33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3863725"/>
            <a:ext cx="155414" cy="332863"/>
          </a:xfrm>
          <a:prstGeom prst="rect">
            <a:avLst/>
          </a:prstGeom>
        </p:spPr>
      </p:pic>
      <p:pic>
        <p:nvPicPr>
          <p:cNvPr id="337" name="Picture 3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4205803"/>
            <a:ext cx="155414" cy="332863"/>
          </a:xfrm>
          <a:prstGeom prst="rect">
            <a:avLst/>
          </a:prstGeom>
        </p:spPr>
      </p:pic>
      <p:pic>
        <p:nvPicPr>
          <p:cNvPr id="338" name="Picture 33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4205803"/>
            <a:ext cx="155414" cy="332863"/>
          </a:xfrm>
          <a:prstGeom prst="rect">
            <a:avLst/>
          </a:prstGeom>
        </p:spPr>
      </p:pic>
      <p:pic>
        <p:nvPicPr>
          <p:cNvPr id="339" name="Picture 33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4205803"/>
            <a:ext cx="155414" cy="332863"/>
          </a:xfrm>
          <a:prstGeom prst="rect">
            <a:avLst/>
          </a:prstGeom>
        </p:spPr>
      </p:pic>
      <p:pic>
        <p:nvPicPr>
          <p:cNvPr id="340" name="Picture 33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3872941"/>
            <a:ext cx="155414" cy="332863"/>
          </a:xfrm>
          <a:prstGeom prst="rect">
            <a:avLst/>
          </a:prstGeom>
        </p:spPr>
      </p:pic>
      <p:pic>
        <p:nvPicPr>
          <p:cNvPr id="341" name="Picture 34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3530862"/>
            <a:ext cx="155414" cy="332863"/>
          </a:xfrm>
          <a:prstGeom prst="rect">
            <a:avLst/>
          </a:prstGeom>
        </p:spPr>
      </p:pic>
      <p:pic>
        <p:nvPicPr>
          <p:cNvPr id="342" name="Picture 34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4205803"/>
            <a:ext cx="155414" cy="332863"/>
          </a:xfrm>
          <a:prstGeom prst="rect">
            <a:avLst/>
          </a:prstGeom>
        </p:spPr>
      </p:pic>
      <p:pic>
        <p:nvPicPr>
          <p:cNvPr id="343" name="Picture 3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3530862"/>
            <a:ext cx="155414" cy="332863"/>
          </a:xfrm>
          <a:prstGeom prst="rect">
            <a:avLst/>
          </a:prstGeom>
        </p:spPr>
      </p:pic>
      <p:pic>
        <p:nvPicPr>
          <p:cNvPr id="344" name="Picture 34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3530862"/>
            <a:ext cx="155414" cy="332863"/>
          </a:xfrm>
          <a:prstGeom prst="rect">
            <a:avLst/>
          </a:prstGeom>
        </p:spPr>
      </p:pic>
      <p:pic>
        <p:nvPicPr>
          <p:cNvPr id="345" name="Picture 34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3530862"/>
            <a:ext cx="155414" cy="332863"/>
          </a:xfrm>
          <a:prstGeom prst="rect">
            <a:avLst/>
          </a:prstGeom>
        </p:spPr>
      </p:pic>
      <p:pic>
        <p:nvPicPr>
          <p:cNvPr id="346" name="Picture 3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3863725"/>
            <a:ext cx="155414" cy="332863"/>
          </a:xfrm>
          <a:prstGeom prst="rect">
            <a:avLst/>
          </a:prstGeom>
        </p:spPr>
      </p:pic>
      <p:pic>
        <p:nvPicPr>
          <p:cNvPr id="347" name="Picture 34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3863725"/>
            <a:ext cx="155414" cy="332863"/>
          </a:xfrm>
          <a:prstGeom prst="rect">
            <a:avLst/>
          </a:prstGeom>
        </p:spPr>
      </p:pic>
      <p:pic>
        <p:nvPicPr>
          <p:cNvPr id="348" name="Picture 34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3863725"/>
            <a:ext cx="155414" cy="332863"/>
          </a:xfrm>
          <a:prstGeom prst="rect">
            <a:avLst/>
          </a:prstGeom>
        </p:spPr>
      </p:pic>
      <p:pic>
        <p:nvPicPr>
          <p:cNvPr id="349" name="Picture 3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4205803"/>
            <a:ext cx="155414" cy="332863"/>
          </a:xfrm>
          <a:prstGeom prst="rect">
            <a:avLst/>
          </a:prstGeom>
        </p:spPr>
      </p:pic>
      <p:pic>
        <p:nvPicPr>
          <p:cNvPr id="350" name="Picture 34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4205803"/>
            <a:ext cx="155414" cy="332863"/>
          </a:xfrm>
          <a:prstGeom prst="rect">
            <a:avLst/>
          </a:prstGeom>
        </p:spPr>
      </p:pic>
      <p:pic>
        <p:nvPicPr>
          <p:cNvPr id="351" name="Picture 35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4205803"/>
            <a:ext cx="155414" cy="332863"/>
          </a:xfrm>
          <a:prstGeom prst="rect">
            <a:avLst/>
          </a:prstGeom>
        </p:spPr>
      </p:pic>
      <p:pic>
        <p:nvPicPr>
          <p:cNvPr id="352" name="Picture 35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3872941"/>
            <a:ext cx="155414" cy="332863"/>
          </a:xfrm>
          <a:prstGeom prst="rect">
            <a:avLst/>
          </a:prstGeom>
        </p:spPr>
      </p:pic>
      <p:pic>
        <p:nvPicPr>
          <p:cNvPr id="353" name="Picture 35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3530862"/>
            <a:ext cx="155414" cy="332863"/>
          </a:xfrm>
          <a:prstGeom prst="rect">
            <a:avLst/>
          </a:prstGeom>
        </p:spPr>
      </p:pic>
      <p:pic>
        <p:nvPicPr>
          <p:cNvPr id="354" name="Picture 35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4205803"/>
            <a:ext cx="155414" cy="332863"/>
          </a:xfrm>
          <a:prstGeom prst="rect">
            <a:avLst/>
          </a:prstGeom>
        </p:spPr>
      </p:pic>
      <p:pic>
        <p:nvPicPr>
          <p:cNvPr id="355" name="Picture 35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3530862"/>
            <a:ext cx="155414" cy="332863"/>
          </a:xfrm>
          <a:prstGeom prst="rect">
            <a:avLst/>
          </a:prstGeom>
        </p:spPr>
      </p:pic>
      <p:pic>
        <p:nvPicPr>
          <p:cNvPr id="356" name="Picture 35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3530862"/>
            <a:ext cx="155414" cy="332863"/>
          </a:xfrm>
          <a:prstGeom prst="rect">
            <a:avLst/>
          </a:prstGeom>
        </p:spPr>
      </p:pic>
      <p:pic>
        <p:nvPicPr>
          <p:cNvPr id="357" name="Picture 35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3530862"/>
            <a:ext cx="155414" cy="332863"/>
          </a:xfrm>
          <a:prstGeom prst="rect">
            <a:avLst/>
          </a:prstGeom>
        </p:spPr>
      </p:pic>
      <p:pic>
        <p:nvPicPr>
          <p:cNvPr id="358" name="Picture 35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3863725"/>
            <a:ext cx="155414" cy="332863"/>
          </a:xfrm>
          <a:prstGeom prst="rect">
            <a:avLst/>
          </a:prstGeom>
        </p:spPr>
      </p:pic>
      <p:pic>
        <p:nvPicPr>
          <p:cNvPr id="359" name="Picture 35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3863725"/>
            <a:ext cx="155414" cy="332863"/>
          </a:xfrm>
          <a:prstGeom prst="rect">
            <a:avLst/>
          </a:prstGeom>
        </p:spPr>
      </p:pic>
      <p:pic>
        <p:nvPicPr>
          <p:cNvPr id="360" name="Picture 35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3863725"/>
            <a:ext cx="155414" cy="332863"/>
          </a:xfrm>
          <a:prstGeom prst="rect">
            <a:avLst/>
          </a:prstGeom>
        </p:spPr>
      </p:pic>
      <p:pic>
        <p:nvPicPr>
          <p:cNvPr id="361" name="Picture 3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4205803"/>
            <a:ext cx="155414" cy="332863"/>
          </a:xfrm>
          <a:prstGeom prst="rect">
            <a:avLst/>
          </a:prstGeom>
        </p:spPr>
      </p:pic>
      <p:pic>
        <p:nvPicPr>
          <p:cNvPr id="362" name="Picture 36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4205803"/>
            <a:ext cx="155414" cy="332863"/>
          </a:xfrm>
          <a:prstGeom prst="rect">
            <a:avLst/>
          </a:prstGeom>
        </p:spPr>
      </p:pic>
      <p:pic>
        <p:nvPicPr>
          <p:cNvPr id="363" name="Picture 36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4205803"/>
            <a:ext cx="155414" cy="332863"/>
          </a:xfrm>
          <a:prstGeom prst="rect">
            <a:avLst/>
          </a:prstGeom>
        </p:spPr>
      </p:pic>
      <p:pic>
        <p:nvPicPr>
          <p:cNvPr id="364" name="Picture 36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3872941"/>
            <a:ext cx="155414" cy="332863"/>
          </a:xfrm>
          <a:prstGeom prst="rect">
            <a:avLst/>
          </a:prstGeom>
        </p:spPr>
      </p:pic>
      <p:pic>
        <p:nvPicPr>
          <p:cNvPr id="365" name="Picture 36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3530862"/>
            <a:ext cx="155414" cy="332863"/>
          </a:xfrm>
          <a:prstGeom prst="rect">
            <a:avLst/>
          </a:prstGeom>
        </p:spPr>
      </p:pic>
      <p:pic>
        <p:nvPicPr>
          <p:cNvPr id="366" name="Picture 36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4205803"/>
            <a:ext cx="155414" cy="332863"/>
          </a:xfrm>
          <a:prstGeom prst="rect">
            <a:avLst/>
          </a:prstGeom>
        </p:spPr>
      </p:pic>
      <p:pic>
        <p:nvPicPr>
          <p:cNvPr id="367" name="Picture 36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3526254"/>
            <a:ext cx="155414" cy="332863"/>
          </a:xfrm>
          <a:prstGeom prst="rect">
            <a:avLst/>
          </a:prstGeom>
        </p:spPr>
      </p:pic>
      <p:pic>
        <p:nvPicPr>
          <p:cNvPr id="368" name="Picture 36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3526254"/>
            <a:ext cx="155414" cy="332863"/>
          </a:xfrm>
          <a:prstGeom prst="rect">
            <a:avLst/>
          </a:prstGeom>
        </p:spPr>
      </p:pic>
      <p:pic>
        <p:nvPicPr>
          <p:cNvPr id="369" name="Picture 36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3526254"/>
            <a:ext cx="155414" cy="332863"/>
          </a:xfrm>
          <a:prstGeom prst="rect">
            <a:avLst/>
          </a:prstGeom>
        </p:spPr>
      </p:pic>
      <p:pic>
        <p:nvPicPr>
          <p:cNvPr id="370" name="Picture 36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3859117"/>
            <a:ext cx="155414" cy="332863"/>
          </a:xfrm>
          <a:prstGeom prst="rect">
            <a:avLst/>
          </a:prstGeom>
        </p:spPr>
      </p:pic>
      <p:pic>
        <p:nvPicPr>
          <p:cNvPr id="371" name="Picture 37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3859117"/>
            <a:ext cx="155414" cy="332863"/>
          </a:xfrm>
          <a:prstGeom prst="rect">
            <a:avLst/>
          </a:prstGeom>
        </p:spPr>
      </p:pic>
      <p:pic>
        <p:nvPicPr>
          <p:cNvPr id="372" name="Picture 37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3859117"/>
            <a:ext cx="155414" cy="332863"/>
          </a:xfrm>
          <a:prstGeom prst="rect">
            <a:avLst/>
          </a:prstGeom>
        </p:spPr>
      </p:pic>
      <p:pic>
        <p:nvPicPr>
          <p:cNvPr id="373" name="Picture 37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4201195"/>
            <a:ext cx="155414" cy="332863"/>
          </a:xfrm>
          <a:prstGeom prst="rect">
            <a:avLst/>
          </a:prstGeom>
        </p:spPr>
      </p:pic>
      <p:pic>
        <p:nvPicPr>
          <p:cNvPr id="374" name="Picture 37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4201195"/>
            <a:ext cx="155414" cy="332863"/>
          </a:xfrm>
          <a:prstGeom prst="rect">
            <a:avLst/>
          </a:prstGeom>
        </p:spPr>
      </p:pic>
      <p:pic>
        <p:nvPicPr>
          <p:cNvPr id="375" name="Picture 37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4201195"/>
            <a:ext cx="155414" cy="332863"/>
          </a:xfrm>
          <a:prstGeom prst="rect">
            <a:avLst/>
          </a:prstGeom>
        </p:spPr>
      </p:pic>
      <p:pic>
        <p:nvPicPr>
          <p:cNvPr id="376" name="Picture 37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3868333"/>
            <a:ext cx="155414" cy="332863"/>
          </a:xfrm>
          <a:prstGeom prst="rect">
            <a:avLst/>
          </a:prstGeom>
        </p:spPr>
      </p:pic>
      <p:pic>
        <p:nvPicPr>
          <p:cNvPr id="377" name="Picture 37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3526254"/>
            <a:ext cx="155414" cy="332863"/>
          </a:xfrm>
          <a:prstGeom prst="rect">
            <a:avLst/>
          </a:prstGeom>
        </p:spPr>
      </p:pic>
      <p:pic>
        <p:nvPicPr>
          <p:cNvPr id="378" name="Picture 37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4201195"/>
            <a:ext cx="155414" cy="332863"/>
          </a:xfrm>
          <a:prstGeom prst="rect">
            <a:avLst/>
          </a:prstGeom>
        </p:spPr>
      </p:pic>
      <p:pic>
        <p:nvPicPr>
          <p:cNvPr id="379" name="Picture 37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3535470"/>
            <a:ext cx="155414" cy="332863"/>
          </a:xfrm>
          <a:prstGeom prst="rect">
            <a:avLst/>
          </a:prstGeom>
        </p:spPr>
      </p:pic>
      <p:pic>
        <p:nvPicPr>
          <p:cNvPr id="380" name="Picture 37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3535470"/>
            <a:ext cx="155414" cy="332863"/>
          </a:xfrm>
          <a:prstGeom prst="rect">
            <a:avLst/>
          </a:prstGeom>
        </p:spPr>
      </p:pic>
      <p:pic>
        <p:nvPicPr>
          <p:cNvPr id="381" name="Picture 38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3535470"/>
            <a:ext cx="155414" cy="332863"/>
          </a:xfrm>
          <a:prstGeom prst="rect">
            <a:avLst/>
          </a:prstGeom>
        </p:spPr>
      </p:pic>
      <p:pic>
        <p:nvPicPr>
          <p:cNvPr id="382" name="Picture 38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3868333"/>
            <a:ext cx="155414" cy="332863"/>
          </a:xfrm>
          <a:prstGeom prst="rect">
            <a:avLst/>
          </a:prstGeom>
        </p:spPr>
      </p:pic>
      <p:pic>
        <p:nvPicPr>
          <p:cNvPr id="383" name="Picture 38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3868333"/>
            <a:ext cx="155414" cy="332863"/>
          </a:xfrm>
          <a:prstGeom prst="rect">
            <a:avLst/>
          </a:prstGeom>
        </p:spPr>
      </p:pic>
      <p:pic>
        <p:nvPicPr>
          <p:cNvPr id="384" name="Picture 38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3868333"/>
            <a:ext cx="155414" cy="332863"/>
          </a:xfrm>
          <a:prstGeom prst="rect">
            <a:avLst/>
          </a:prstGeom>
        </p:spPr>
      </p:pic>
      <p:pic>
        <p:nvPicPr>
          <p:cNvPr id="385" name="Picture 38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4210411"/>
            <a:ext cx="155414" cy="332863"/>
          </a:xfrm>
          <a:prstGeom prst="rect">
            <a:avLst/>
          </a:prstGeom>
        </p:spPr>
      </p:pic>
      <p:pic>
        <p:nvPicPr>
          <p:cNvPr id="386" name="Picture 38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4210411"/>
            <a:ext cx="155414" cy="332863"/>
          </a:xfrm>
          <a:prstGeom prst="rect">
            <a:avLst/>
          </a:prstGeom>
        </p:spPr>
      </p:pic>
      <p:pic>
        <p:nvPicPr>
          <p:cNvPr id="387" name="Picture 38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4210411"/>
            <a:ext cx="155414" cy="332863"/>
          </a:xfrm>
          <a:prstGeom prst="rect">
            <a:avLst/>
          </a:prstGeom>
        </p:spPr>
      </p:pic>
      <p:pic>
        <p:nvPicPr>
          <p:cNvPr id="388" name="Picture 38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3877549"/>
            <a:ext cx="155414" cy="332863"/>
          </a:xfrm>
          <a:prstGeom prst="rect">
            <a:avLst/>
          </a:prstGeom>
        </p:spPr>
      </p:pic>
      <p:pic>
        <p:nvPicPr>
          <p:cNvPr id="389" name="Picture 38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3535470"/>
            <a:ext cx="155414" cy="332863"/>
          </a:xfrm>
          <a:prstGeom prst="rect">
            <a:avLst/>
          </a:prstGeom>
        </p:spPr>
      </p:pic>
      <p:pic>
        <p:nvPicPr>
          <p:cNvPr id="390" name="Picture 38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4210411"/>
            <a:ext cx="155414" cy="332863"/>
          </a:xfrm>
          <a:prstGeom prst="rect">
            <a:avLst/>
          </a:prstGeom>
        </p:spPr>
      </p:pic>
      <p:pic>
        <p:nvPicPr>
          <p:cNvPr id="391" name="Picture 39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3535470"/>
            <a:ext cx="155414" cy="332863"/>
          </a:xfrm>
          <a:prstGeom prst="rect">
            <a:avLst/>
          </a:prstGeom>
        </p:spPr>
      </p:pic>
      <p:pic>
        <p:nvPicPr>
          <p:cNvPr id="392" name="Picture 39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3535470"/>
            <a:ext cx="155414" cy="332863"/>
          </a:xfrm>
          <a:prstGeom prst="rect">
            <a:avLst/>
          </a:prstGeom>
        </p:spPr>
      </p:pic>
      <p:pic>
        <p:nvPicPr>
          <p:cNvPr id="393" name="Picture 39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3535470"/>
            <a:ext cx="155414" cy="332863"/>
          </a:xfrm>
          <a:prstGeom prst="rect">
            <a:avLst/>
          </a:prstGeom>
        </p:spPr>
      </p:pic>
      <p:pic>
        <p:nvPicPr>
          <p:cNvPr id="394" name="Picture 39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3868333"/>
            <a:ext cx="155414" cy="332863"/>
          </a:xfrm>
          <a:prstGeom prst="rect">
            <a:avLst/>
          </a:prstGeom>
        </p:spPr>
      </p:pic>
      <p:pic>
        <p:nvPicPr>
          <p:cNvPr id="395" name="Picture 39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3868333"/>
            <a:ext cx="155414" cy="332863"/>
          </a:xfrm>
          <a:prstGeom prst="rect">
            <a:avLst/>
          </a:prstGeom>
        </p:spPr>
      </p:pic>
      <p:pic>
        <p:nvPicPr>
          <p:cNvPr id="396" name="Picture 39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3868333"/>
            <a:ext cx="155414" cy="332863"/>
          </a:xfrm>
          <a:prstGeom prst="rect">
            <a:avLst/>
          </a:prstGeom>
        </p:spPr>
      </p:pic>
      <p:pic>
        <p:nvPicPr>
          <p:cNvPr id="397" name="Picture 39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4210411"/>
            <a:ext cx="155414" cy="332863"/>
          </a:xfrm>
          <a:prstGeom prst="rect">
            <a:avLst/>
          </a:prstGeom>
        </p:spPr>
      </p:pic>
      <p:pic>
        <p:nvPicPr>
          <p:cNvPr id="398" name="Picture 39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4210411"/>
            <a:ext cx="155414" cy="332863"/>
          </a:xfrm>
          <a:prstGeom prst="rect">
            <a:avLst/>
          </a:prstGeom>
        </p:spPr>
      </p:pic>
      <p:pic>
        <p:nvPicPr>
          <p:cNvPr id="399" name="Picture 39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4210411"/>
            <a:ext cx="155414" cy="332863"/>
          </a:xfrm>
          <a:prstGeom prst="rect">
            <a:avLst/>
          </a:prstGeom>
        </p:spPr>
      </p:pic>
      <p:pic>
        <p:nvPicPr>
          <p:cNvPr id="400" name="Picture 39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3877549"/>
            <a:ext cx="155414" cy="332863"/>
          </a:xfrm>
          <a:prstGeom prst="rect">
            <a:avLst/>
          </a:prstGeom>
        </p:spPr>
      </p:pic>
      <p:pic>
        <p:nvPicPr>
          <p:cNvPr id="401" name="Picture 40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3535470"/>
            <a:ext cx="155414" cy="332863"/>
          </a:xfrm>
          <a:prstGeom prst="rect">
            <a:avLst/>
          </a:prstGeom>
        </p:spPr>
      </p:pic>
      <p:pic>
        <p:nvPicPr>
          <p:cNvPr id="402" name="Picture 40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4210411"/>
            <a:ext cx="155414" cy="332863"/>
          </a:xfrm>
          <a:prstGeom prst="rect">
            <a:avLst/>
          </a:prstGeom>
        </p:spPr>
      </p:pic>
      <p:pic>
        <p:nvPicPr>
          <p:cNvPr id="403" name="Picture 40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3530862"/>
            <a:ext cx="155414" cy="332863"/>
          </a:xfrm>
          <a:prstGeom prst="rect">
            <a:avLst/>
          </a:prstGeom>
        </p:spPr>
      </p:pic>
      <p:pic>
        <p:nvPicPr>
          <p:cNvPr id="404" name="Picture 40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3530862"/>
            <a:ext cx="155414" cy="332863"/>
          </a:xfrm>
          <a:prstGeom prst="rect">
            <a:avLst/>
          </a:prstGeom>
        </p:spPr>
      </p:pic>
      <p:pic>
        <p:nvPicPr>
          <p:cNvPr id="405" name="Picture 40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3530862"/>
            <a:ext cx="155414" cy="332863"/>
          </a:xfrm>
          <a:prstGeom prst="rect">
            <a:avLst/>
          </a:prstGeom>
        </p:spPr>
      </p:pic>
      <p:pic>
        <p:nvPicPr>
          <p:cNvPr id="406" name="Picture 40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3863725"/>
            <a:ext cx="155414" cy="332863"/>
          </a:xfrm>
          <a:prstGeom prst="rect">
            <a:avLst/>
          </a:prstGeom>
        </p:spPr>
      </p:pic>
      <p:pic>
        <p:nvPicPr>
          <p:cNvPr id="407" name="Picture 40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3863725"/>
            <a:ext cx="155414" cy="332863"/>
          </a:xfrm>
          <a:prstGeom prst="rect">
            <a:avLst/>
          </a:prstGeom>
        </p:spPr>
      </p:pic>
      <p:pic>
        <p:nvPicPr>
          <p:cNvPr id="408" name="Picture 40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3863725"/>
            <a:ext cx="155414" cy="332863"/>
          </a:xfrm>
          <a:prstGeom prst="rect">
            <a:avLst/>
          </a:prstGeom>
        </p:spPr>
      </p:pic>
      <p:pic>
        <p:nvPicPr>
          <p:cNvPr id="409" name="Picture 4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4205803"/>
            <a:ext cx="155414" cy="332863"/>
          </a:xfrm>
          <a:prstGeom prst="rect">
            <a:avLst/>
          </a:prstGeom>
        </p:spPr>
      </p:pic>
      <p:pic>
        <p:nvPicPr>
          <p:cNvPr id="410" name="Picture 40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4205803"/>
            <a:ext cx="155414" cy="332863"/>
          </a:xfrm>
          <a:prstGeom prst="rect">
            <a:avLst/>
          </a:prstGeom>
        </p:spPr>
      </p:pic>
      <p:pic>
        <p:nvPicPr>
          <p:cNvPr id="411" name="Picture 41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4205803"/>
            <a:ext cx="155414" cy="332863"/>
          </a:xfrm>
          <a:prstGeom prst="rect">
            <a:avLst/>
          </a:prstGeom>
        </p:spPr>
      </p:pic>
      <p:pic>
        <p:nvPicPr>
          <p:cNvPr id="412" name="Picture 41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3872941"/>
            <a:ext cx="155414" cy="332863"/>
          </a:xfrm>
          <a:prstGeom prst="rect">
            <a:avLst/>
          </a:prstGeom>
        </p:spPr>
      </p:pic>
      <p:pic>
        <p:nvPicPr>
          <p:cNvPr id="413" name="Picture 41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3530862"/>
            <a:ext cx="155414" cy="332863"/>
          </a:xfrm>
          <a:prstGeom prst="rect">
            <a:avLst/>
          </a:prstGeom>
        </p:spPr>
      </p:pic>
      <p:pic>
        <p:nvPicPr>
          <p:cNvPr id="414" name="Picture 41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4205803"/>
            <a:ext cx="155414" cy="332863"/>
          </a:xfrm>
          <a:prstGeom prst="rect">
            <a:avLst/>
          </a:prstGeom>
        </p:spPr>
      </p:pic>
      <p:pic>
        <p:nvPicPr>
          <p:cNvPr id="415" name="Picture 41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3530862"/>
            <a:ext cx="155414" cy="332863"/>
          </a:xfrm>
          <a:prstGeom prst="rect">
            <a:avLst/>
          </a:prstGeom>
        </p:spPr>
      </p:pic>
      <p:pic>
        <p:nvPicPr>
          <p:cNvPr id="416" name="Picture 4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3530862"/>
            <a:ext cx="155414" cy="332863"/>
          </a:xfrm>
          <a:prstGeom prst="rect">
            <a:avLst/>
          </a:prstGeom>
        </p:spPr>
      </p:pic>
      <p:pic>
        <p:nvPicPr>
          <p:cNvPr id="417" name="Picture 41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3530862"/>
            <a:ext cx="155414" cy="332863"/>
          </a:xfrm>
          <a:prstGeom prst="rect">
            <a:avLst/>
          </a:prstGeom>
        </p:spPr>
      </p:pic>
      <p:pic>
        <p:nvPicPr>
          <p:cNvPr id="418" name="Picture 41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3863725"/>
            <a:ext cx="155414" cy="332863"/>
          </a:xfrm>
          <a:prstGeom prst="rect">
            <a:avLst/>
          </a:prstGeom>
        </p:spPr>
      </p:pic>
      <p:pic>
        <p:nvPicPr>
          <p:cNvPr id="419" name="Picture 41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3863725"/>
            <a:ext cx="155414" cy="332863"/>
          </a:xfrm>
          <a:prstGeom prst="rect">
            <a:avLst/>
          </a:prstGeom>
        </p:spPr>
      </p:pic>
      <p:pic>
        <p:nvPicPr>
          <p:cNvPr id="420" name="Picture 41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3863725"/>
            <a:ext cx="155414" cy="332863"/>
          </a:xfrm>
          <a:prstGeom prst="rect">
            <a:avLst/>
          </a:prstGeom>
        </p:spPr>
      </p:pic>
      <p:pic>
        <p:nvPicPr>
          <p:cNvPr id="421" name="Picture 42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4205803"/>
            <a:ext cx="155414" cy="332863"/>
          </a:xfrm>
          <a:prstGeom prst="rect">
            <a:avLst/>
          </a:prstGeom>
        </p:spPr>
      </p:pic>
      <p:pic>
        <p:nvPicPr>
          <p:cNvPr id="422" name="Picture 4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4205803"/>
            <a:ext cx="155414" cy="332863"/>
          </a:xfrm>
          <a:prstGeom prst="rect">
            <a:avLst/>
          </a:prstGeom>
        </p:spPr>
      </p:pic>
      <p:pic>
        <p:nvPicPr>
          <p:cNvPr id="423" name="Picture 42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4205803"/>
            <a:ext cx="155414" cy="332863"/>
          </a:xfrm>
          <a:prstGeom prst="rect">
            <a:avLst/>
          </a:prstGeom>
        </p:spPr>
      </p:pic>
      <p:pic>
        <p:nvPicPr>
          <p:cNvPr id="424" name="Picture 42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3872941"/>
            <a:ext cx="155414" cy="332863"/>
          </a:xfrm>
          <a:prstGeom prst="rect">
            <a:avLst/>
          </a:prstGeom>
        </p:spPr>
      </p:pic>
      <p:pic>
        <p:nvPicPr>
          <p:cNvPr id="425" name="Picture 42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3530862"/>
            <a:ext cx="155414" cy="332863"/>
          </a:xfrm>
          <a:prstGeom prst="rect">
            <a:avLst/>
          </a:prstGeom>
        </p:spPr>
      </p:pic>
      <p:pic>
        <p:nvPicPr>
          <p:cNvPr id="426" name="Picture 42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4205803"/>
            <a:ext cx="155414" cy="332863"/>
          </a:xfrm>
          <a:prstGeom prst="rect">
            <a:avLst/>
          </a:prstGeom>
        </p:spPr>
      </p:pic>
      <p:pic>
        <p:nvPicPr>
          <p:cNvPr id="427" name="Picture 42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3530862"/>
            <a:ext cx="155414" cy="332863"/>
          </a:xfrm>
          <a:prstGeom prst="rect">
            <a:avLst/>
          </a:prstGeom>
        </p:spPr>
      </p:pic>
      <p:pic>
        <p:nvPicPr>
          <p:cNvPr id="428" name="Picture 4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3530862"/>
            <a:ext cx="155414" cy="332863"/>
          </a:xfrm>
          <a:prstGeom prst="rect">
            <a:avLst/>
          </a:prstGeom>
        </p:spPr>
      </p:pic>
      <p:pic>
        <p:nvPicPr>
          <p:cNvPr id="429" name="Picture 42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3530862"/>
            <a:ext cx="155414" cy="332863"/>
          </a:xfrm>
          <a:prstGeom prst="rect">
            <a:avLst/>
          </a:prstGeom>
        </p:spPr>
      </p:pic>
      <p:pic>
        <p:nvPicPr>
          <p:cNvPr id="430" name="Picture 42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3863725"/>
            <a:ext cx="155414" cy="332863"/>
          </a:xfrm>
          <a:prstGeom prst="rect">
            <a:avLst/>
          </a:prstGeom>
        </p:spPr>
      </p:pic>
      <p:pic>
        <p:nvPicPr>
          <p:cNvPr id="431" name="Picture 43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3863725"/>
            <a:ext cx="155414" cy="332863"/>
          </a:xfrm>
          <a:prstGeom prst="rect">
            <a:avLst/>
          </a:prstGeom>
        </p:spPr>
      </p:pic>
      <p:pic>
        <p:nvPicPr>
          <p:cNvPr id="432" name="Picture 43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3863725"/>
            <a:ext cx="155414" cy="332863"/>
          </a:xfrm>
          <a:prstGeom prst="rect">
            <a:avLst/>
          </a:prstGeom>
        </p:spPr>
      </p:pic>
      <p:pic>
        <p:nvPicPr>
          <p:cNvPr id="433" name="Picture 43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4205803"/>
            <a:ext cx="155414" cy="332863"/>
          </a:xfrm>
          <a:prstGeom prst="rect">
            <a:avLst/>
          </a:prstGeom>
        </p:spPr>
      </p:pic>
      <p:pic>
        <p:nvPicPr>
          <p:cNvPr id="434" name="Picture 43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4205803"/>
            <a:ext cx="155414" cy="332863"/>
          </a:xfrm>
          <a:prstGeom prst="rect">
            <a:avLst/>
          </a:prstGeom>
        </p:spPr>
      </p:pic>
      <p:pic>
        <p:nvPicPr>
          <p:cNvPr id="435" name="Picture 43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3872941"/>
            <a:ext cx="155414" cy="332863"/>
          </a:xfrm>
          <a:prstGeom prst="rect">
            <a:avLst/>
          </a:prstGeom>
        </p:spPr>
      </p:pic>
      <p:pic>
        <p:nvPicPr>
          <p:cNvPr id="436" name="Picture 43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3530862"/>
            <a:ext cx="155414" cy="332863"/>
          </a:xfrm>
          <a:prstGeom prst="rect">
            <a:avLst/>
          </a:prstGeom>
        </p:spPr>
      </p:pic>
      <p:pic>
        <p:nvPicPr>
          <p:cNvPr id="437" name="Picture 4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4205803"/>
            <a:ext cx="155414" cy="332863"/>
          </a:xfrm>
          <a:prstGeom prst="rect">
            <a:avLst/>
          </a:prstGeom>
        </p:spPr>
      </p:pic>
      <p:pic>
        <p:nvPicPr>
          <p:cNvPr id="438" name="Picture 43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3713" y="3526254"/>
            <a:ext cx="155414" cy="332863"/>
          </a:xfrm>
          <a:prstGeom prst="rect">
            <a:avLst/>
          </a:prstGeom>
        </p:spPr>
      </p:pic>
      <p:pic>
        <p:nvPicPr>
          <p:cNvPr id="439" name="Picture 43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3868333"/>
            <a:ext cx="155414" cy="332863"/>
          </a:xfrm>
          <a:prstGeom prst="rect">
            <a:avLst/>
          </a:prstGeom>
        </p:spPr>
      </p:pic>
      <p:pic>
        <p:nvPicPr>
          <p:cNvPr id="440" name="Picture 43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3526254"/>
            <a:ext cx="155414" cy="332863"/>
          </a:xfrm>
          <a:prstGeom prst="rect">
            <a:avLst/>
          </a:prstGeom>
        </p:spPr>
      </p:pic>
      <p:pic>
        <p:nvPicPr>
          <p:cNvPr id="441" name="Picture 44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1" y="4520187"/>
            <a:ext cx="155414" cy="332863"/>
          </a:xfrm>
          <a:prstGeom prst="rect">
            <a:avLst/>
          </a:prstGeom>
        </p:spPr>
      </p:pic>
      <p:pic>
        <p:nvPicPr>
          <p:cNvPr id="442" name="Picture 44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1" y="4515579"/>
            <a:ext cx="155414" cy="332863"/>
          </a:xfrm>
          <a:prstGeom prst="rect">
            <a:avLst/>
          </a:prstGeom>
        </p:spPr>
      </p:pic>
      <p:pic>
        <p:nvPicPr>
          <p:cNvPr id="443" name="Picture 4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8" y="4515579"/>
            <a:ext cx="155414" cy="332863"/>
          </a:xfrm>
          <a:prstGeom prst="rect">
            <a:avLst/>
          </a:prstGeom>
        </p:spPr>
      </p:pic>
      <p:pic>
        <p:nvPicPr>
          <p:cNvPr id="444" name="Picture 44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5" y="4515579"/>
            <a:ext cx="155414" cy="332863"/>
          </a:xfrm>
          <a:prstGeom prst="rect">
            <a:avLst/>
          </a:prstGeom>
        </p:spPr>
      </p:pic>
      <p:pic>
        <p:nvPicPr>
          <p:cNvPr id="445" name="Picture 44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4" y="4515579"/>
            <a:ext cx="155414" cy="332863"/>
          </a:xfrm>
          <a:prstGeom prst="rect">
            <a:avLst/>
          </a:prstGeom>
        </p:spPr>
      </p:pic>
      <p:pic>
        <p:nvPicPr>
          <p:cNvPr id="446" name="Picture 4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5" y="4515579"/>
            <a:ext cx="155414" cy="332863"/>
          </a:xfrm>
          <a:prstGeom prst="rect">
            <a:avLst/>
          </a:prstGeom>
        </p:spPr>
      </p:pic>
      <p:pic>
        <p:nvPicPr>
          <p:cNvPr id="447" name="Picture 44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2" y="4515579"/>
            <a:ext cx="155414" cy="332863"/>
          </a:xfrm>
          <a:prstGeom prst="rect">
            <a:avLst/>
          </a:prstGeom>
        </p:spPr>
      </p:pic>
      <p:pic>
        <p:nvPicPr>
          <p:cNvPr id="448" name="Picture 44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9" y="4515579"/>
            <a:ext cx="155414" cy="332863"/>
          </a:xfrm>
          <a:prstGeom prst="rect">
            <a:avLst/>
          </a:prstGeom>
        </p:spPr>
      </p:pic>
      <p:pic>
        <p:nvPicPr>
          <p:cNvPr id="449" name="Picture 4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9" y="4848442"/>
            <a:ext cx="155414" cy="332863"/>
          </a:xfrm>
          <a:prstGeom prst="rect">
            <a:avLst/>
          </a:prstGeom>
        </p:spPr>
      </p:pic>
      <p:pic>
        <p:nvPicPr>
          <p:cNvPr id="450" name="Picture 44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8" y="4515579"/>
            <a:ext cx="155414" cy="332863"/>
          </a:xfrm>
          <a:prstGeom prst="rect">
            <a:avLst/>
          </a:prstGeom>
        </p:spPr>
      </p:pic>
      <p:pic>
        <p:nvPicPr>
          <p:cNvPr id="451" name="Picture 45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9" y="4515579"/>
            <a:ext cx="155414" cy="332863"/>
          </a:xfrm>
          <a:prstGeom prst="rect">
            <a:avLst/>
          </a:prstGeom>
        </p:spPr>
      </p:pic>
      <p:pic>
        <p:nvPicPr>
          <p:cNvPr id="452" name="Picture 45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6" y="4515579"/>
            <a:ext cx="155414" cy="332863"/>
          </a:xfrm>
          <a:prstGeom prst="rect">
            <a:avLst/>
          </a:prstGeom>
        </p:spPr>
      </p:pic>
      <p:pic>
        <p:nvPicPr>
          <p:cNvPr id="453" name="Picture 45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3" y="4515579"/>
            <a:ext cx="155414" cy="332863"/>
          </a:xfrm>
          <a:prstGeom prst="rect">
            <a:avLst/>
          </a:prstGeom>
        </p:spPr>
      </p:pic>
      <p:pic>
        <p:nvPicPr>
          <p:cNvPr id="454" name="Picture 45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9" y="4848442"/>
            <a:ext cx="155414" cy="332863"/>
          </a:xfrm>
          <a:prstGeom prst="rect">
            <a:avLst/>
          </a:prstGeom>
        </p:spPr>
      </p:pic>
      <p:pic>
        <p:nvPicPr>
          <p:cNvPr id="455" name="Picture 45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6" y="4848442"/>
            <a:ext cx="155414" cy="332863"/>
          </a:xfrm>
          <a:prstGeom prst="rect">
            <a:avLst/>
          </a:prstGeom>
        </p:spPr>
      </p:pic>
      <p:pic>
        <p:nvPicPr>
          <p:cNvPr id="456" name="Picture 45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3" y="4848442"/>
            <a:ext cx="155414" cy="332863"/>
          </a:xfrm>
          <a:prstGeom prst="rect">
            <a:avLst/>
          </a:prstGeom>
        </p:spPr>
      </p:pic>
      <p:pic>
        <p:nvPicPr>
          <p:cNvPr id="457" name="Picture 45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3" y="5190520"/>
            <a:ext cx="155414" cy="332863"/>
          </a:xfrm>
          <a:prstGeom prst="rect">
            <a:avLst/>
          </a:prstGeom>
        </p:spPr>
      </p:pic>
      <p:pic>
        <p:nvPicPr>
          <p:cNvPr id="458" name="Picture 45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2" y="4857658"/>
            <a:ext cx="155414" cy="332863"/>
          </a:xfrm>
          <a:prstGeom prst="rect">
            <a:avLst/>
          </a:prstGeom>
        </p:spPr>
      </p:pic>
      <p:pic>
        <p:nvPicPr>
          <p:cNvPr id="459" name="Picture 45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2" y="4515579"/>
            <a:ext cx="155414" cy="332863"/>
          </a:xfrm>
          <a:prstGeom prst="rect">
            <a:avLst/>
          </a:prstGeom>
        </p:spPr>
      </p:pic>
      <p:pic>
        <p:nvPicPr>
          <p:cNvPr id="460" name="Picture 45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3" y="4510971"/>
            <a:ext cx="155414" cy="332863"/>
          </a:xfrm>
          <a:prstGeom prst="rect">
            <a:avLst/>
          </a:prstGeom>
        </p:spPr>
      </p:pic>
      <p:pic>
        <p:nvPicPr>
          <p:cNvPr id="461" name="Picture 4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10" y="4510971"/>
            <a:ext cx="155414" cy="332863"/>
          </a:xfrm>
          <a:prstGeom prst="rect">
            <a:avLst/>
          </a:prstGeom>
        </p:spPr>
      </p:pic>
      <p:pic>
        <p:nvPicPr>
          <p:cNvPr id="462" name="Picture 46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7" y="4510971"/>
            <a:ext cx="155414" cy="332863"/>
          </a:xfrm>
          <a:prstGeom prst="rect">
            <a:avLst/>
          </a:prstGeom>
        </p:spPr>
      </p:pic>
      <p:pic>
        <p:nvPicPr>
          <p:cNvPr id="463" name="Picture 46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3" y="4843834"/>
            <a:ext cx="155414" cy="332863"/>
          </a:xfrm>
          <a:prstGeom prst="rect">
            <a:avLst/>
          </a:prstGeom>
        </p:spPr>
      </p:pic>
      <p:pic>
        <p:nvPicPr>
          <p:cNvPr id="464" name="Picture 46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10" y="4843834"/>
            <a:ext cx="155414" cy="332863"/>
          </a:xfrm>
          <a:prstGeom prst="rect">
            <a:avLst/>
          </a:prstGeom>
        </p:spPr>
      </p:pic>
      <p:pic>
        <p:nvPicPr>
          <p:cNvPr id="465" name="Picture 46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7" y="4843834"/>
            <a:ext cx="155414" cy="332863"/>
          </a:xfrm>
          <a:prstGeom prst="rect">
            <a:avLst/>
          </a:prstGeom>
        </p:spPr>
      </p:pic>
      <p:pic>
        <p:nvPicPr>
          <p:cNvPr id="466" name="Picture 46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3" y="5185912"/>
            <a:ext cx="155414" cy="332863"/>
          </a:xfrm>
          <a:prstGeom prst="rect">
            <a:avLst/>
          </a:prstGeom>
        </p:spPr>
      </p:pic>
      <p:pic>
        <p:nvPicPr>
          <p:cNvPr id="467" name="Picture 46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10" y="5185912"/>
            <a:ext cx="155414" cy="332863"/>
          </a:xfrm>
          <a:prstGeom prst="rect">
            <a:avLst/>
          </a:prstGeom>
        </p:spPr>
      </p:pic>
      <p:pic>
        <p:nvPicPr>
          <p:cNvPr id="468" name="Picture 46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7" y="5185912"/>
            <a:ext cx="155414" cy="332863"/>
          </a:xfrm>
          <a:prstGeom prst="rect">
            <a:avLst/>
          </a:prstGeom>
        </p:spPr>
      </p:pic>
      <p:pic>
        <p:nvPicPr>
          <p:cNvPr id="469" name="Picture 46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6" y="4853050"/>
            <a:ext cx="155414" cy="332863"/>
          </a:xfrm>
          <a:prstGeom prst="rect">
            <a:avLst/>
          </a:prstGeom>
        </p:spPr>
      </p:pic>
      <p:pic>
        <p:nvPicPr>
          <p:cNvPr id="470" name="Picture 46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6" y="4510971"/>
            <a:ext cx="155414" cy="332863"/>
          </a:xfrm>
          <a:prstGeom prst="rect">
            <a:avLst/>
          </a:prstGeom>
        </p:spPr>
      </p:pic>
      <p:pic>
        <p:nvPicPr>
          <p:cNvPr id="471" name="Picture 47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6" y="5185912"/>
            <a:ext cx="155414" cy="332863"/>
          </a:xfrm>
          <a:prstGeom prst="rect">
            <a:avLst/>
          </a:prstGeom>
        </p:spPr>
      </p:pic>
      <p:pic>
        <p:nvPicPr>
          <p:cNvPr id="472" name="Picture 47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7" y="4520187"/>
            <a:ext cx="155414" cy="332863"/>
          </a:xfrm>
          <a:prstGeom prst="rect">
            <a:avLst/>
          </a:prstGeom>
        </p:spPr>
      </p:pic>
      <p:pic>
        <p:nvPicPr>
          <p:cNvPr id="473" name="Picture 47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4" y="4520187"/>
            <a:ext cx="155414" cy="332863"/>
          </a:xfrm>
          <a:prstGeom prst="rect">
            <a:avLst/>
          </a:prstGeom>
        </p:spPr>
      </p:pic>
      <p:pic>
        <p:nvPicPr>
          <p:cNvPr id="474" name="Picture 47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1" y="4520187"/>
            <a:ext cx="155414" cy="332863"/>
          </a:xfrm>
          <a:prstGeom prst="rect">
            <a:avLst/>
          </a:prstGeom>
        </p:spPr>
      </p:pic>
      <p:pic>
        <p:nvPicPr>
          <p:cNvPr id="475" name="Picture 47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7" y="4853050"/>
            <a:ext cx="155414" cy="332863"/>
          </a:xfrm>
          <a:prstGeom prst="rect">
            <a:avLst/>
          </a:prstGeom>
        </p:spPr>
      </p:pic>
      <p:pic>
        <p:nvPicPr>
          <p:cNvPr id="476" name="Picture 47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4" y="4853050"/>
            <a:ext cx="155414" cy="332863"/>
          </a:xfrm>
          <a:prstGeom prst="rect">
            <a:avLst/>
          </a:prstGeom>
        </p:spPr>
      </p:pic>
      <p:pic>
        <p:nvPicPr>
          <p:cNvPr id="477" name="Picture 47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1" y="4853050"/>
            <a:ext cx="155414" cy="332863"/>
          </a:xfrm>
          <a:prstGeom prst="rect">
            <a:avLst/>
          </a:prstGeom>
        </p:spPr>
      </p:pic>
      <p:pic>
        <p:nvPicPr>
          <p:cNvPr id="478" name="Picture 47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4" y="5195128"/>
            <a:ext cx="155414" cy="332863"/>
          </a:xfrm>
          <a:prstGeom prst="rect">
            <a:avLst/>
          </a:prstGeom>
        </p:spPr>
      </p:pic>
      <p:pic>
        <p:nvPicPr>
          <p:cNvPr id="479" name="Picture 47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50" y="4862266"/>
            <a:ext cx="155414" cy="332863"/>
          </a:xfrm>
          <a:prstGeom prst="rect">
            <a:avLst/>
          </a:prstGeom>
        </p:spPr>
      </p:pic>
      <p:pic>
        <p:nvPicPr>
          <p:cNvPr id="480" name="Picture 47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50" y="4520187"/>
            <a:ext cx="155414" cy="332863"/>
          </a:xfrm>
          <a:prstGeom prst="rect">
            <a:avLst/>
          </a:prstGeom>
        </p:spPr>
      </p:pic>
      <p:pic>
        <p:nvPicPr>
          <p:cNvPr id="481" name="Picture 48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50" y="5195128"/>
            <a:ext cx="155414" cy="332863"/>
          </a:xfrm>
          <a:prstGeom prst="rect">
            <a:avLst/>
          </a:prstGeom>
        </p:spPr>
      </p:pic>
      <p:pic>
        <p:nvPicPr>
          <p:cNvPr id="482" name="Picture 48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1" y="4520187"/>
            <a:ext cx="155414" cy="332863"/>
          </a:xfrm>
          <a:prstGeom prst="rect">
            <a:avLst/>
          </a:prstGeom>
        </p:spPr>
      </p:pic>
      <p:pic>
        <p:nvPicPr>
          <p:cNvPr id="483" name="Picture 48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8" y="4520187"/>
            <a:ext cx="155414" cy="332863"/>
          </a:xfrm>
          <a:prstGeom prst="rect">
            <a:avLst/>
          </a:prstGeom>
        </p:spPr>
      </p:pic>
      <p:pic>
        <p:nvPicPr>
          <p:cNvPr id="484" name="Picture 48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5" y="4520187"/>
            <a:ext cx="155414" cy="332863"/>
          </a:xfrm>
          <a:prstGeom prst="rect">
            <a:avLst/>
          </a:prstGeom>
        </p:spPr>
      </p:pic>
      <p:pic>
        <p:nvPicPr>
          <p:cNvPr id="485" name="Picture 48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1" y="4853050"/>
            <a:ext cx="155414" cy="332863"/>
          </a:xfrm>
          <a:prstGeom prst="rect">
            <a:avLst/>
          </a:prstGeom>
        </p:spPr>
      </p:pic>
      <p:pic>
        <p:nvPicPr>
          <p:cNvPr id="486" name="Picture 48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8" y="4853050"/>
            <a:ext cx="155414" cy="332863"/>
          </a:xfrm>
          <a:prstGeom prst="rect">
            <a:avLst/>
          </a:prstGeom>
        </p:spPr>
      </p:pic>
      <p:pic>
        <p:nvPicPr>
          <p:cNvPr id="487" name="Picture 48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5" y="4853050"/>
            <a:ext cx="155414" cy="332863"/>
          </a:xfrm>
          <a:prstGeom prst="rect">
            <a:avLst/>
          </a:prstGeom>
        </p:spPr>
      </p:pic>
      <p:pic>
        <p:nvPicPr>
          <p:cNvPr id="488" name="Picture 48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4" y="4862266"/>
            <a:ext cx="155414" cy="332863"/>
          </a:xfrm>
          <a:prstGeom prst="rect">
            <a:avLst/>
          </a:prstGeom>
        </p:spPr>
      </p:pic>
      <p:pic>
        <p:nvPicPr>
          <p:cNvPr id="489" name="Picture 48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4" y="4520187"/>
            <a:ext cx="155414" cy="332863"/>
          </a:xfrm>
          <a:prstGeom prst="rect">
            <a:avLst/>
          </a:prstGeom>
        </p:spPr>
      </p:pic>
      <p:pic>
        <p:nvPicPr>
          <p:cNvPr id="490" name="Picture 48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5" y="4515579"/>
            <a:ext cx="155414" cy="332863"/>
          </a:xfrm>
          <a:prstGeom prst="rect">
            <a:avLst/>
          </a:prstGeom>
        </p:spPr>
      </p:pic>
      <p:pic>
        <p:nvPicPr>
          <p:cNvPr id="491" name="Picture 49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2" y="4515579"/>
            <a:ext cx="155414" cy="332863"/>
          </a:xfrm>
          <a:prstGeom prst="rect">
            <a:avLst/>
          </a:prstGeom>
        </p:spPr>
      </p:pic>
      <p:pic>
        <p:nvPicPr>
          <p:cNvPr id="492" name="Picture 49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9" y="4515579"/>
            <a:ext cx="155414" cy="332863"/>
          </a:xfrm>
          <a:prstGeom prst="rect">
            <a:avLst/>
          </a:prstGeom>
        </p:spPr>
      </p:pic>
      <p:pic>
        <p:nvPicPr>
          <p:cNvPr id="493" name="Picture 49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2" y="4848442"/>
            <a:ext cx="155414" cy="332863"/>
          </a:xfrm>
          <a:prstGeom prst="rect">
            <a:avLst/>
          </a:prstGeom>
        </p:spPr>
      </p:pic>
      <p:pic>
        <p:nvPicPr>
          <p:cNvPr id="494" name="Picture 49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8" y="4857658"/>
            <a:ext cx="155414" cy="332863"/>
          </a:xfrm>
          <a:prstGeom prst="rect">
            <a:avLst/>
          </a:prstGeom>
        </p:spPr>
      </p:pic>
      <p:pic>
        <p:nvPicPr>
          <p:cNvPr id="495" name="Picture 49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8" y="4515579"/>
            <a:ext cx="155414" cy="332863"/>
          </a:xfrm>
          <a:prstGeom prst="rect">
            <a:avLst/>
          </a:prstGeom>
        </p:spPr>
      </p:pic>
      <p:pic>
        <p:nvPicPr>
          <p:cNvPr id="496" name="Picture 49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9" y="4515579"/>
            <a:ext cx="155414" cy="332863"/>
          </a:xfrm>
          <a:prstGeom prst="rect">
            <a:avLst/>
          </a:prstGeom>
        </p:spPr>
      </p:pic>
      <p:pic>
        <p:nvPicPr>
          <p:cNvPr id="497" name="Picture 49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6" y="4515579"/>
            <a:ext cx="155414" cy="332863"/>
          </a:xfrm>
          <a:prstGeom prst="rect">
            <a:avLst/>
          </a:prstGeom>
        </p:spPr>
      </p:pic>
      <p:pic>
        <p:nvPicPr>
          <p:cNvPr id="498" name="Picture 49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3" y="4515579"/>
            <a:ext cx="155414" cy="332863"/>
          </a:xfrm>
          <a:prstGeom prst="rect">
            <a:avLst/>
          </a:prstGeom>
        </p:spPr>
      </p:pic>
      <p:pic>
        <p:nvPicPr>
          <p:cNvPr id="499" name="Picture 49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9" y="4848442"/>
            <a:ext cx="155414" cy="332863"/>
          </a:xfrm>
          <a:prstGeom prst="rect">
            <a:avLst/>
          </a:prstGeom>
        </p:spPr>
      </p:pic>
      <p:pic>
        <p:nvPicPr>
          <p:cNvPr id="500" name="Picture 49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6" y="4848442"/>
            <a:ext cx="155414" cy="332863"/>
          </a:xfrm>
          <a:prstGeom prst="rect">
            <a:avLst/>
          </a:prstGeom>
        </p:spPr>
      </p:pic>
      <p:pic>
        <p:nvPicPr>
          <p:cNvPr id="501" name="Picture 50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3" y="4848442"/>
            <a:ext cx="155414" cy="332863"/>
          </a:xfrm>
          <a:prstGeom prst="rect">
            <a:avLst/>
          </a:prstGeom>
        </p:spPr>
      </p:pic>
      <p:pic>
        <p:nvPicPr>
          <p:cNvPr id="502" name="Picture 50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2" y="4515579"/>
            <a:ext cx="155414" cy="332863"/>
          </a:xfrm>
          <a:prstGeom prst="rect">
            <a:avLst/>
          </a:prstGeom>
        </p:spPr>
      </p:pic>
      <p:pic>
        <p:nvPicPr>
          <p:cNvPr id="503" name="Picture 50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60" y="4515579"/>
            <a:ext cx="155414" cy="332863"/>
          </a:xfrm>
          <a:prstGeom prst="rect">
            <a:avLst/>
          </a:prstGeom>
        </p:spPr>
      </p:pic>
      <p:pic>
        <p:nvPicPr>
          <p:cNvPr id="504" name="Picture 50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60" y="4848442"/>
            <a:ext cx="155414" cy="332863"/>
          </a:xfrm>
          <a:prstGeom prst="rect">
            <a:avLst/>
          </a:prstGeom>
        </p:spPr>
      </p:pic>
      <p:pic>
        <p:nvPicPr>
          <p:cNvPr id="505" name="Picture 50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3" y="5190520"/>
            <a:ext cx="155414" cy="332863"/>
          </a:xfrm>
          <a:prstGeom prst="rect">
            <a:avLst/>
          </a:prstGeom>
        </p:spPr>
      </p:pic>
      <p:pic>
        <p:nvPicPr>
          <p:cNvPr id="506" name="Picture 50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60" y="5190520"/>
            <a:ext cx="155414" cy="332863"/>
          </a:xfrm>
          <a:prstGeom prst="rect">
            <a:avLst/>
          </a:prstGeom>
        </p:spPr>
      </p:pic>
      <p:pic>
        <p:nvPicPr>
          <p:cNvPr id="507" name="Picture 50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6" y="4857658"/>
            <a:ext cx="155414" cy="332863"/>
          </a:xfrm>
          <a:prstGeom prst="rect">
            <a:avLst/>
          </a:prstGeom>
        </p:spPr>
      </p:pic>
      <p:pic>
        <p:nvPicPr>
          <p:cNvPr id="508" name="Picture 50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6" y="4515579"/>
            <a:ext cx="155414" cy="332863"/>
          </a:xfrm>
          <a:prstGeom prst="rect">
            <a:avLst/>
          </a:prstGeom>
        </p:spPr>
      </p:pic>
      <p:pic>
        <p:nvPicPr>
          <p:cNvPr id="509" name="Picture 5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6" y="5190520"/>
            <a:ext cx="155414" cy="332863"/>
          </a:xfrm>
          <a:prstGeom prst="rect">
            <a:avLst/>
          </a:prstGeom>
        </p:spPr>
      </p:pic>
      <p:pic>
        <p:nvPicPr>
          <p:cNvPr id="510" name="Picture 50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74497" y="5527990"/>
            <a:ext cx="155414" cy="332863"/>
          </a:xfrm>
          <a:prstGeom prst="rect">
            <a:avLst/>
          </a:prstGeom>
        </p:spPr>
      </p:pic>
      <p:pic>
        <p:nvPicPr>
          <p:cNvPr id="511" name="Picture 51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29911" y="5527990"/>
            <a:ext cx="155414" cy="332863"/>
          </a:xfrm>
          <a:prstGeom prst="rect">
            <a:avLst/>
          </a:prstGeom>
        </p:spPr>
      </p:pic>
      <p:pic>
        <p:nvPicPr>
          <p:cNvPr id="512" name="Picture 51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97248" y="5517256"/>
            <a:ext cx="155414" cy="332863"/>
          </a:xfrm>
          <a:prstGeom prst="rect">
            <a:avLst/>
          </a:prstGeom>
        </p:spPr>
      </p:pic>
      <p:pic>
        <p:nvPicPr>
          <p:cNvPr id="513" name="Picture 5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41834" y="5517256"/>
            <a:ext cx="155414" cy="332863"/>
          </a:xfrm>
          <a:prstGeom prst="rect">
            <a:avLst/>
          </a:prstGeom>
        </p:spPr>
      </p:pic>
      <p:pic>
        <p:nvPicPr>
          <p:cNvPr id="514" name="Picture 51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870" y="2198494"/>
            <a:ext cx="155414" cy="332863"/>
          </a:xfrm>
          <a:prstGeom prst="rect">
            <a:avLst/>
          </a:prstGeom>
        </p:spPr>
      </p:pic>
      <p:pic>
        <p:nvPicPr>
          <p:cNvPr id="515" name="Picture 51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870" y="1856415"/>
            <a:ext cx="155414" cy="332863"/>
          </a:xfrm>
          <a:prstGeom prst="rect">
            <a:avLst/>
          </a:prstGeom>
        </p:spPr>
      </p:pic>
      <p:pic>
        <p:nvPicPr>
          <p:cNvPr id="516" name="Picture 5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870" y="2531356"/>
            <a:ext cx="155414" cy="332863"/>
          </a:xfrm>
          <a:prstGeom prst="rect">
            <a:avLst/>
          </a:prstGeom>
        </p:spPr>
      </p:pic>
      <p:pic>
        <p:nvPicPr>
          <p:cNvPr id="517" name="Picture 51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535" y="3220121"/>
            <a:ext cx="155414" cy="332863"/>
          </a:xfrm>
          <a:prstGeom prst="rect">
            <a:avLst/>
          </a:prstGeom>
        </p:spPr>
      </p:pic>
      <p:pic>
        <p:nvPicPr>
          <p:cNvPr id="518" name="Picture 51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535" y="2878042"/>
            <a:ext cx="155414" cy="332863"/>
          </a:xfrm>
          <a:prstGeom prst="rect">
            <a:avLst/>
          </a:prstGeom>
        </p:spPr>
      </p:pic>
    </p:spTree>
    <p:extLst>
      <p:ext uri="{BB962C8B-B14F-4D97-AF65-F5344CB8AC3E}">
        <p14:creationId xmlns:p14="http://schemas.microsoft.com/office/powerpoint/2010/main" val="484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5/4/16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9" r:id="rId3"/>
    <p:sldLayoutId id="2147483688"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5" Type="http://schemas.openxmlformats.org/officeDocument/2006/relationships/image" Target="../media/image17.tif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jpe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2" y="2830197"/>
            <a:ext cx="5213831" cy="1080322"/>
          </a:xfrm>
        </p:spPr>
        <p:txBody>
          <a:bodyPr/>
          <a:lstStyle/>
          <a:p>
            <a:r>
              <a:rPr lang="en-US" sz="4400" dirty="0" smtClean="0"/>
              <a:t>COMMERCE </a:t>
            </a:r>
            <a:r>
              <a:rPr lang="en-US" sz="4400" smtClean="0"/>
              <a:t>DATA </a:t>
            </a:r>
            <a:br>
              <a:rPr lang="en-US" sz="4400" smtClean="0"/>
            </a:br>
            <a:r>
              <a:rPr lang="en-US" sz="4400" smtClean="0"/>
              <a:t>USABILITY </a:t>
            </a:r>
            <a:r>
              <a:rPr lang="en-US" sz="4400" dirty="0" smtClean="0"/>
              <a:t>PROJECT</a:t>
            </a:r>
            <a:endParaRPr lang="en-US" sz="4400" dirty="0"/>
          </a:p>
        </p:txBody>
      </p:sp>
      <p:sp>
        <p:nvSpPr>
          <p:cNvPr id="5" name="Subtitle 4"/>
          <p:cNvSpPr>
            <a:spLocks noGrp="1"/>
          </p:cNvSpPr>
          <p:nvPr>
            <p:ph type="subTitle" idx="1"/>
          </p:nvPr>
        </p:nvSpPr>
        <p:spPr>
          <a:xfrm>
            <a:off x="194552" y="4249425"/>
            <a:ext cx="4281195" cy="531122"/>
          </a:xfrm>
        </p:spPr>
        <p:txBody>
          <a:bodyPr/>
          <a:lstStyle/>
          <a:p>
            <a:r>
              <a:rPr lang="en-US" dirty="0" smtClean="0"/>
              <a:t>PRI OBEROI / DATA SCIENTIST</a:t>
            </a:r>
            <a:endParaRPr lang="en-US" dirty="0"/>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230" y="3324915"/>
            <a:ext cx="10515600" cy="1325563"/>
          </a:xfrm>
        </p:spPr>
        <p:txBody>
          <a:bodyPr>
            <a:normAutofit/>
          </a:bodyPr>
          <a:lstStyle/>
          <a:p>
            <a:r>
              <a:rPr lang="en-US" sz="7200" dirty="0" smtClean="0"/>
              <a:t>DEMOS</a:t>
            </a:r>
            <a:endParaRPr lang="en-US" sz="7200" dirty="0"/>
          </a:p>
        </p:txBody>
      </p:sp>
      <p:sp>
        <p:nvSpPr>
          <p:cNvPr id="4" name="Slide Number Placeholder 3"/>
          <p:cNvSpPr>
            <a:spLocks noGrp="1"/>
          </p:cNvSpPr>
          <p:nvPr>
            <p:ph type="sldNum" sz="quarter" idx="12"/>
          </p:nvPr>
        </p:nvSpPr>
        <p:spPr/>
        <p:txBody>
          <a:bodyPr/>
          <a:lstStyle/>
          <a:p>
            <a:fld id="{150819AE-02FA-3749-BFC2-030922A62D98}" type="slidenum">
              <a:rPr lang="en-US" smtClean="0"/>
              <a:t>10</a:t>
            </a:fld>
            <a:endParaRPr lang="en-US"/>
          </a:p>
        </p:txBody>
      </p:sp>
    </p:spTree>
    <p:extLst>
      <p:ext uri="{BB962C8B-B14F-4D97-AF65-F5344CB8AC3E}">
        <p14:creationId xmlns:p14="http://schemas.microsoft.com/office/powerpoint/2010/main" val="776768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a:p>
        </p:txBody>
      </p:sp>
      <p:pic>
        <p:nvPicPr>
          <p:cNvPr id="4" name="Shape 595"/>
          <p:cNvPicPr preferRelativeResize="0"/>
          <p:nvPr/>
        </p:nvPicPr>
        <p:blipFill>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552912" y="1378799"/>
            <a:ext cx="1298748" cy="2736001"/>
          </a:xfrm>
          <a:prstGeom prst="rect">
            <a:avLst/>
          </a:prstGeom>
          <a:noFill/>
          <a:ln>
            <a:noFill/>
          </a:ln>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91308" y="4965696"/>
            <a:ext cx="5661498" cy="1811226"/>
          </a:xfrm>
          <a:prstGeom prst="rect">
            <a:avLst/>
          </a:prstGeom>
        </p:spPr>
      </p:pic>
      <p:pic>
        <p:nvPicPr>
          <p:cNvPr id="7" name="Picture 6"/>
          <p:cNvPicPr>
            <a:picLocks noChangeAspect="1"/>
          </p:cNvPicPr>
          <p:nvPr/>
        </p:nvPicPr>
        <p:blipFill>
          <a:blip r:embed="rId6"/>
          <a:stretch>
            <a:fillRect/>
          </a:stretch>
        </p:blipFill>
        <p:spPr>
          <a:xfrm>
            <a:off x="702647" y="2079788"/>
            <a:ext cx="2298026" cy="899454"/>
          </a:xfrm>
          <a:prstGeom prst="rect">
            <a:avLst/>
          </a:prstGeom>
        </p:spPr>
      </p:pic>
      <p:pic>
        <p:nvPicPr>
          <p:cNvPr id="8" name="Picture 7"/>
          <p:cNvPicPr>
            <a:picLocks noChangeAspect="1"/>
          </p:cNvPicPr>
          <p:nvPr/>
        </p:nvPicPr>
        <p:blipFill>
          <a:blip r:embed="rId7"/>
          <a:stretch>
            <a:fillRect/>
          </a:stretch>
        </p:blipFill>
        <p:spPr>
          <a:xfrm>
            <a:off x="2558083" y="3813415"/>
            <a:ext cx="2905328" cy="1282086"/>
          </a:xfrm>
          <a:prstGeom prst="rect">
            <a:avLst/>
          </a:prstGeom>
        </p:spPr>
      </p:pic>
      <p:pic>
        <p:nvPicPr>
          <p:cNvPr id="9" name="Picture 8"/>
          <p:cNvPicPr>
            <a:picLocks noChangeAspect="1"/>
          </p:cNvPicPr>
          <p:nvPr/>
        </p:nvPicPr>
        <p:blipFill>
          <a:blip r:embed="rId8"/>
          <a:stretch>
            <a:fillRect/>
          </a:stretch>
        </p:blipFill>
        <p:spPr>
          <a:xfrm>
            <a:off x="9261384" y="707092"/>
            <a:ext cx="1744698" cy="1744698"/>
          </a:xfrm>
          <a:prstGeom prst="rect">
            <a:avLst/>
          </a:prstGeom>
        </p:spPr>
      </p:pic>
      <p:pic>
        <p:nvPicPr>
          <p:cNvPr id="10" name="Picture 9"/>
          <p:cNvPicPr>
            <a:picLocks noChangeAspect="1"/>
          </p:cNvPicPr>
          <p:nvPr/>
        </p:nvPicPr>
        <p:blipFill>
          <a:blip r:embed="rId9"/>
          <a:stretch>
            <a:fillRect/>
          </a:stretch>
        </p:blipFill>
        <p:spPr>
          <a:xfrm>
            <a:off x="4812354" y="2170187"/>
            <a:ext cx="3318898" cy="1308100"/>
          </a:xfrm>
          <a:prstGeom prst="rect">
            <a:avLst/>
          </a:prstGeom>
        </p:spPr>
      </p:pic>
      <p:pic>
        <p:nvPicPr>
          <p:cNvPr id="11" name="Picture 10"/>
          <p:cNvPicPr>
            <a:picLocks noChangeAspect="1"/>
          </p:cNvPicPr>
          <p:nvPr/>
        </p:nvPicPr>
        <p:blipFill>
          <a:blip r:embed="rId10"/>
          <a:stretch>
            <a:fillRect/>
          </a:stretch>
        </p:blipFill>
        <p:spPr>
          <a:xfrm>
            <a:off x="4537665" y="584251"/>
            <a:ext cx="2256075" cy="592876"/>
          </a:xfrm>
          <a:prstGeom prst="rect">
            <a:avLst/>
          </a:prstGeom>
        </p:spPr>
      </p:pic>
      <p:pic>
        <p:nvPicPr>
          <p:cNvPr id="12" name="Picture 11"/>
          <p:cNvPicPr>
            <a:picLocks noChangeAspect="1"/>
          </p:cNvPicPr>
          <p:nvPr/>
        </p:nvPicPr>
        <p:blipFill>
          <a:blip r:embed="rId11"/>
          <a:stretch>
            <a:fillRect/>
          </a:stretch>
        </p:blipFill>
        <p:spPr>
          <a:xfrm>
            <a:off x="7896786" y="4214891"/>
            <a:ext cx="3489395" cy="750805"/>
          </a:xfrm>
          <a:prstGeom prst="rect">
            <a:avLst/>
          </a:prstGeom>
        </p:spPr>
      </p:pic>
    </p:spTree>
    <p:extLst>
      <p:ext uri="{BB962C8B-B14F-4D97-AF65-F5344CB8AC3E}">
        <p14:creationId xmlns:p14="http://schemas.microsoft.com/office/powerpoint/2010/main" val="167491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12</a:t>
            </a:fld>
            <a:endParaRPr lang="en-US"/>
          </a:p>
        </p:txBody>
      </p:sp>
      <p:sp>
        <p:nvSpPr>
          <p:cNvPr id="6" name="Title 2"/>
          <p:cNvSpPr txBox="1">
            <a:spLocks/>
          </p:cNvSpPr>
          <p:nvPr/>
        </p:nvSpPr>
        <p:spPr>
          <a:xfrm>
            <a:off x="1280160" y="1643570"/>
            <a:ext cx="8223585" cy="4712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8 published</a:t>
            </a:r>
          </a:p>
          <a:p>
            <a:r>
              <a:rPr lang="en-US" dirty="0" smtClean="0"/>
              <a:t>12 + tutorials in the pipeline</a:t>
            </a:r>
            <a:endParaRPr lang="en-US" dirty="0"/>
          </a:p>
        </p:txBody>
      </p:sp>
    </p:spTree>
    <p:extLst>
      <p:ext uri="{BB962C8B-B14F-4D97-AF65-F5344CB8AC3E}">
        <p14:creationId xmlns:p14="http://schemas.microsoft.com/office/powerpoint/2010/main" val="1482263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13</a:t>
            </a:fld>
            <a:endParaRPr lang="en-US"/>
          </a:p>
        </p:txBody>
      </p:sp>
      <p:sp>
        <p:nvSpPr>
          <p:cNvPr id="6" name="Title 2"/>
          <p:cNvSpPr txBox="1">
            <a:spLocks/>
          </p:cNvSpPr>
          <p:nvPr/>
        </p:nvSpPr>
        <p:spPr>
          <a:xfrm>
            <a:off x="1280160" y="1643570"/>
            <a:ext cx="8223585" cy="4712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Stay tuned.</a:t>
            </a:r>
            <a:endParaRPr lang="en-US" dirty="0"/>
          </a:p>
        </p:txBody>
      </p:sp>
      <p:sp>
        <p:nvSpPr>
          <p:cNvPr id="2" name="TextBox 1"/>
          <p:cNvSpPr txBox="1"/>
          <p:nvPr/>
        </p:nvSpPr>
        <p:spPr>
          <a:xfrm>
            <a:off x="3886200" y="34518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6762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553" y="3930316"/>
            <a:ext cx="6478622" cy="717150"/>
          </a:xfrm>
        </p:spPr>
        <p:txBody>
          <a:bodyPr/>
          <a:lstStyle/>
          <a:p>
            <a:r>
              <a:rPr lang="en-US" sz="3600" dirty="0" err="1" smtClean="0"/>
              <a:t>Pri</a:t>
            </a:r>
            <a:r>
              <a:rPr lang="en-US" sz="3600" dirty="0" smtClean="0"/>
              <a:t> </a:t>
            </a:r>
            <a:r>
              <a:rPr lang="en-US" sz="3600" dirty="0" err="1" smtClean="0"/>
              <a:t>Oberoi</a:t>
            </a:r>
            <a:r>
              <a:rPr lang="en-US" sz="3600" dirty="0" smtClean="0"/>
              <a:t> / Data Scientist</a:t>
            </a:r>
            <a:endParaRPr lang="en-US" sz="3600" dirty="0"/>
          </a:p>
        </p:txBody>
      </p:sp>
      <p:sp>
        <p:nvSpPr>
          <p:cNvPr id="3" name="Subtitle 2"/>
          <p:cNvSpPr>
            <a:spLocks noGrp="1"/>
          </p:cNvSpPr>
          <p:nvPr>
            <p:ph type="subTitle" idx="1"/>
          </p:nvPr>
        </p:nvSpPr>
        <p:spPr/>
        <p:txBody>
          <a:bodyPr/>
          <a:lstStyle/>
          <a:p>
            <a:r>
              <a:rPr lang="en-US" dirty="0" err="1" smtClean="0"/>
              <a:t>poberoi@doc.gov</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090" y="3279195"/>
            <a:ext cx="10515600" cy="1325563"/>
          </a:xfrm>
        </p:spPr>
        <p:txBody>
          <a:bodyPr>
            <a:normAutofit fontScale="90000"/>
          </a:bodyPr>
          <a:lstStyle/>
          <a:p>
            <a:r>
              <a:rPr lang="en-US" dirty="0" smtClean="0"/>
              <a:t>Commerce agencies are among the biggest contributors to the open data movement.</a:t>
            </a:r>
            <a:endParaRPr lang="en-US" dirty="0"/>
          </a:p>
        </p:txBody>
      </p:sp>
      <p:sp>
        <p:nvSpPr>
          <p:cNvPr id="4" name="Slide Number Placeholder 3"/>
          <p:cNvSpPr>
            <a:spLocks noGrp="1"/>
          </p:cNvSpPr>
          <p:nvPr>
            <p:ph type="sldNum" sz="quarter" idx="12"/>
          </p:nvPr>
        </p:nvSpPr>
        <p:spPr/>
        <p:txBody>
          <a:bodyPr/>
          <a:lstStyle/>
          <a:p>
            <a:fld id="{150819AE-02FA-3749-BFC2-030922A62D98}" type="slidenum">
              <a:rPr lang="en-US" smtClean="0"/>
              <a:t>2</a:t>
            </a:fld>
            <a:endParaRPr lang="en-US"/>
          </a:p>
        </p:txBody>
      </p:sp>
    </p:spTree>
    <p:extLst>
      <p:ext uri="{BB962C8B-B14F-4D97-AF65-F5344CB8AC3E}">
        <p14:creationId xmlns:p14="http://schemas.microsoft.com/office/powerpoint/2010/main" val="89868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3</a:t>
            </a:fld>
            <a:endParaRPr lang="en-US"/>
          </a:p>
        </p:txBody>
      </p:sp>
      <p:pic>
        <p:nvPicPr>
          <p:cNvPr id="5" name="Picture 4"/>
          <p:cNvPicPr>
            <a:picLocks noChangeAspect="1"/>
          </p:cNvPicPr>
          <p:nvPr/>
        </p:nvPicPr>
        <p:blipFill rotWithShape="1">
          <a:blip r:embed="rId3"/>
          <a:srcRect b="13237"/>
          <a:stretch/>
        </p:blipFill>
        <p:spPr>
          <a:xfrm>
            <a:off x="0" y="-573838"/>
            <a:ext cx="12499253" cy="6782133"/>
          </a:xfrm>
          <a:prstGeom prst="rect">
            <a:avLst/>
          </a:prstGeom>
        </p:spPr>
      </p:pic>
    </p:spTree>
    <p:extLst>
      <p:ext uri="{BB962C8B-B14F-4D97-AF65-F5344CB8AC3E}">
        <p14:creationId xmlns:p14="http://schemas.microsoft.com/office/powerpoint/2010/main" val="866200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l="-762" t="29502" r="762" b="22409"/>
          <a:stretch/>
        </p:blipFill>
        <p:spPr>
          <a:xfrm>
            <a:off x="-326523" y="-274320"/>
            <a:ext cx="12518523" cy="6526585"/>
          </a:xfrm>
          <a:prstGeom prst="rect">
            <a:avLst/>
          </a:prstGeom>
        </p:spPr>
      </p:pic>
      <p:sp>
        <p:nvSpPr>
          <p:cNvPr id="2" name="Title 1"/>
          <p:cNvSpPr>
            <a:spLocks noGrp="1"/>
          </p:cNvSpPr>
          <p:nvPr>
            <p:ph type="title"/>
          </p:nvPr>
        </p:nvSpPr>
        <p:spPr>
          <a:xfrm>
            <a:off x="931090" y="3279195"/>
            <a:ext cx="10515600" cy="1325563"/>
          </a:xfrm>
        </p:spPr>
        <p:txBody>
          <a:bodyPr>
            <a:normAutofit fontScale="90000"/>
          </a:bodyPr>
          <a:lstStyle/>
          <a:p>
            <a:r>
              <a:rPr lang="en-US" dirty="0" smtClean="0"/>
              <a:t>Just from one instrument on one of our satellites, we collect, process and disseminate &gt;2.5 TB per day.</a:t>
            </a:r>
            <a:endParaRPr lang="en-US" dirty="0"/>
          </a:p>
        </p:txBody>
      </p:sp>
      <p:sp>
        <p:nvSpPr>
          <p:cNvPr id="4" name="Slide Number Placeholder 3"/>
          <p:cNvSpPr>
            <a:spLocks noGrp="1"/>
          </p:cNvSpPr>
          <p:nvPr>
            <p:ph type="sldNum" sz="quarter" idx="12"/>
          </p:nvPr>
        </p:nvSpPr>
        <p:spPr/>
        <p:txBody>
          <a:bodyPr/>
          <a:lstStyle/>
          <a:p>
            <a:fld id="{150819AE-02FA-3749-BFC2-030922A62D98}" type="slidenum">
              <a:rPr lang="en-US" smtClean="0"/>
              <a:t>4</a:t>
            </a:fld>
            <a:endParaRPr lang="en-US"/>
          </a:p>
        </p:txBody>
      </p:sp>
    </p:spTree>
    <p:extLst>
      <p:ext uri="{BB962C8B-B14F-4D97-AF65-F5344CB8AC3E}">
        <p14:creationId xmlns:p14="http://schemas.microsoft.com/office/powerpoint/2010/main" val="191990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0 -3.33333E-6 L 0 0.25 " pathEditMode="relative" rAng="0" ptsTypes="AA">
                                      <p:cBhvr>
                                        <p:cTn id="6" dur="8000" fill="hold"/>
                                        <p:tgtEl>
                                          <p:spTgt spid="5"/>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a:off x="-594360" y="1851660"/>
            <a:ext cx="11772900" cy="40005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1090" y="3279195"/>
            <a:ext cx="10515600" cy="1325563"/>
          </a:xfrm>
        </p:spPr>
        <p:txBody>
          <a:bodyPr>
            <a:normAutofit fontScale="90000"/>
          </a:bodyPr>
          <a:lstStyle/>
          <a:p>
            <a:r>
              <a:rPr lang="en-US" dirty="0" smtClean="0"/>
              <a:t>But what can you do with that information? What can we do to encourage data use and </a:t>
            </a:r>
            <a:br>
              <a:rPr lang="en-US" dirty="0" smtClean="0"/>
            </a:br>
            <a:r>
              <a:rPr lang="en-US" u="sng" dirty="0" smtClean="0"/>
              <a:t>data-</a:t>
            </a:r>
            <a:r>
              <a:rPr lang="en-US" u="sng" dirty="0" err="1" smtClean="0"/>
              <a:t>drivenness</a:t>
            </a:r>
            <a:r>
              <a:rPr lang="en-US" dirty="0" smtClean="0"/>
              <a:t>?</a:t>
            </a:r>
            <a:endParaRPr lang="en-US" dirty="0"/>
          </a:p>
        </p:txBody>
      </p:sp>
      <p:sp>
        <p:nvSpPr>
          <p:cNvPr id="4" name="Slide Number Placeholder 3"/>
          <p:cNvSpPr>
            <a:spLocks noGrp="1"/>
          </p:cNvSpPr>
          <p:nvPr>
            <p:ph type="sldNum" sz="quarter" idx="12"/>
          </p:nvPr>
        </p:nvSpPr>
        <p:spPr/>
        <p:txBody>
          <a:bodyPr/>
          <a:lstStyle/>
          <a:p>
            <a:fld id="{150819AE-02FA-3749-BFC2-030922A62D98}" type="slidenum">
              <a:rPr lang="en-US" smtClean="0"/>
              <a:t>5</a:t>
            </a:fld>
            <a:endParaRPr lang="en-US"/>
          </a:p>
        </p:txBody>
      </p:sp>
    </p:spTree>
    <p:extLst>
      <p:ext uri="{BB962C8B-B14F-4D97-AF65-F5344CB8AC3E}">
        <p14:creationId xmlns:p14="http://schemas.microsoft.com/office/powerpoint/2010/main" val="163467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n 6"/>
          <p:cNvSpPr/>
          <p:nvPr/>
        </p:nvSpPr>
        <p:spPr>
          <a:xfrm>
            <a:off x="4686300" y="366522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a:off x="4686300" y="310134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50819AE-02FA-3749-BFC2-030922A62D98}" type="slidenum">
              <a:rPr lang="en-US" smtClean="0"/>
              <a:t>6</a:t>
            </a:fld>
            <a:endParaRPr lang="en-US"/>
          </a:p>
        </p:txBody>
      </p:sp>
      <p:sp>
        <p:nvSpPr>
          <p:cNvPr id="5" name="Can 4"/>
          <p:cNvSpPr/>
          <p:nvPr/>
        </p:nvSpPr>
        <p:spPr>
          <a:xfrm>
            <a:off x="4686300" y="253746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863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n 6"/>
          <p:cNvSpPr/>
          <p:nvPr/>
        </p:nvSpPr>
        <p:spPr>
          <a:xfrm>
            <a:off x="4686300" y="366522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a:off x="4686300" y="310134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50819AE-02FA-3749-BFC2-030922A62D98}" type="slidenum">
              <a:rPr lang="en-US" smtClean="0"/>
              <a:t>7</a:t>
            </a:fld>
            <a:endParaRPr lang="en-US"/>
          </a:p>
        </p:txBody>
      </p:sp>
      <p:sp>
        <p:nvSpPr>
          <p:cNvPr id="5" name="Can 4"/>
          <p:cNvSpPr/>
          <p:nvPr/>
        </p:nvSpPr>
        <p:spPr>
          <a:xfrm>
            <a:off x="4686300" y="253746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8156374" y="2056185"/>
            <a:ext cx="3526610" cy="881325"/>
          </a:xfrm>
        </p:spPr>
        <p:txBody>
          <a:bodyPr>
            <a:normAutofit/>
          </a:bodyPr>
          <a:lstStyle/>
          <a:p>
            <a:r>
              <a:rPr lang="en-US" dirty="0" smtClean="0"/>
              <a:t>narrative</a:t>
            </a:r>
            <a:endParaRPr lang="en-US" dirty="0"/>
          </a:p>
        </p:txBody>
      </p:sp>
      <p:sp>
        <p:nvSpPr>
          <p:cNvPr id="9" name="Title 1"/>
          <p:cNvSpPr txBox="1">
            <a:spLocks/>
          </p:cNvSpPr>
          <p:nvPr/>
        </p:nvSpPr>
        <p:spPr>
          <a:xfrm>
            <a:off x="1517830" y="939855"/>
            <a:ext cx="215501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smtClean="0"/>
              <a:t>code</a:t>
            </a:r>
            <a:endParaRPr lang="en-US" dirty="0"/>
          </a:p>
        </p:txBody>
      </p:sp>
      <p:sp>
        <p:nvSpPr>
          <p:cNvPr id="10" name="Title 1"/>
          <p:cNvSpPr txBox="1">
            <a:spLocks/>
          </p:cNvSpPr>
          <p:nvPr/>
        </p:nvSpPr>
        <p:spPr>
          <a:xfrm>
            <a:off x="832030" y="3989070"/>
            <a:ext cx="352661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context</a:t>
            </a:r>
            <a:endParaRPr lang="en-US" dirty="0"/>
          </a:p>
        </p:txBody>
      </p:sp>
      <p:sp>
        <p:nvSpPr>
          <p:cNvPr id="11" name="Title 1"/>
          <p:cNvSpPr txBox="1">
            <a:spLocks/>
          </p:cNvSpPr>
          <p:nvPr/>
        </p:nvSpPr>
        <p:spPr>
          <a:xfrm>
            <a:off x="4462198" y="758355"/>
            <a:ext cx="587357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research questions</a:t>
            </a:r>
            <a:endParaRPr lang="en-US" dirty="0"/>
          </a:p>
        </p:txBody>
      </p:sp>
      <p:sp>
        <p:nvSpPr>
          <p:cNvPr id="12" name="Title 1"/>
          <p:cNvSpPr txBox="1">
            <a:spLocks/>
          </p:cNvSpPr>
          <p:nvPr/>
        </p:nvSpPr>
        <p:spPr>
          <a:xfrm>
            <a:off x="6923458" y="4353670"/>
            <a:ext cx="4759526" cy="88132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“show the thing”</a:t>
            </a:r>
            <a:endParaRPr lang="en-US" dirty="0"/>
          </a:p>
        </p:txBody>
      </p:sp>
      <p:sp>
        <p:nvSpPr>
          <p:cNvPr id="13" name="Title 1"/>
          <p:cNvSpPr txBox="1">
            <a:spLocks/>
          </p:cNvSpPr>
          <p:nvPr/>
        </p:nvSpPr>
        <p:spPr>
          <a:xfrm>
            <a:off x="3672840" y="4914347"/>
            <a:ext cx="352661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smtClean="0"/>
              <a:t>algorithms</a:t>
            </a:r>
            <a:endParaRPr lang="en-US" dirty="0"/>
          </a:p>
        </p:txBody>
      </p:sp>
      <p:sp>
        <p:nvSpPr>
          <p:cNvPr id="14" name="Title 1"/>
          <p:cNvSpPr txBox="1">
            <a:spLocks/>
          </p:cNvSpPr>
          <p:nvPr/>
        </p:nvSpPr>
        <p:spPr>
          <a:xfrm>
            <a:off x="613373" y="2509022"/>
            <a:ext cx="352661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visuals</a:t>
            </a:r>
            <a:endParaRPr lang="en-US" dirty="0"/>
          </a:p>
        </p:txBody>
      </p:sp>
    </p:spTree>
    <p:extLst>
      <p:ext uri="{BB962C8B-B14F-4D97-AF65-F5344CB8AC3E}">
        <p14:creationId xmlns:p14="http://schemas.microsoft.com/office/powerpoint/2010/main" val="132719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8</a:t>
            </a:fld>
            <a:endParaRPr lang="en-US"/>
          </a:p>
        </p:txBody>
      </p:sp>
      <p:sp>
        <p:nvSpPr>
          <p:cNvPr id="2" name="Title 1"/>
          <p:cNvSpPr>
            <a:spLocks noGrp="1"/>
          </p:cNvSpPr>
          <p:nvPr>
            <p:ph type="title"/>
          </p:nvPr>
        </p:nvSpPr>
        <p:spPr>
          <a:xfrm>
            <a:off x="706951" y="5030787"/>
            <a:ext cx="10515600" cy="1325563"/>
          </a:xfrm>
        </p:spPr>
        <p:txBody>
          <a:bodyPr/>
          <a:lstStyle/>
          <a:p>
            <a:pPr algn="ctr"/>
            <a:r>
              <a:rPr lang="en-US" sz="4400" dirty="0" err="1"/>
              <a:t>c</a:t>
            </a:r>
            <a:r>
              <a:rPr lang="en-US" sz="4400" dirty="0" err="1" smtClean="0"/>
              <a:t>ommerce.gov</a:t>
            </a:r>
            <a:r>
              <a:rPr lang="en-US" sz="4400" dirty="0" smtClean="0"/>
              <a:t>/</a:t>
            </a:r>
            <a:r>
              <a:rPr lang="en-US" sz="4400" dirty="0" err="1" smtClean="0"/>
              <a:t>datausability</a:t>
            </a:r>
            <a:endParaRPr lang="en-US" dirty="0"/>
          </a:p>
        </p:txBody>
      </p:sp>
      <p:pic>
        <p:nvPicPr>
          <p:cNvPr id="15" name="Untitled Screencast (2).gif"/>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405881" y="227274"/>
            <a:ext cx="9117740" cy="5039049"/>
          </a:xfrm>
          <a:prstGeom prst="rect">
            <a:avLst/>
          </a:prstGeom>
        </p:spPr>
      </p:pic>
    </p:spTree>
    <p:extLst>
      <p:ext uri="{BB962C8B-B14F-4D97-AF65-F5344CB8AC3E}">
        <p14:creationId xmlns:p14="http://schemas.microsoft.com/office/powerpoint/2010/main" val="11495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100000">
                <p:cTn id="12" fill="hold" display="0">
                  <p:stCondLst>
                    <p:cond delay="indefinite"/>
                  </p:stCondLst>
                </p:cTn>
                <p:tgtEl>
                  <p:spTgt spid="1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9</a:t>
            </a:fld>
            <a:endParaRPr lang="en-US"/>
          </a:p>
        </p:txBody>
      </p:sp>
      <p:pic>
        <p:nvPicPr>
          <p:cNvPr id="6" name="image19.gif" descr="image"/>
          <p:cNvPicPr/>
          <p:nvPr/>
        </p:nvPicPr>
        <p:blipFill>
          <a:blip r:embed="rId3">
            <a:extLst>
              <a:ext uri="{28A0092B-C50C-407E-A947-70E740481C1C}">
                <a14:useLocalDpi xmlns:a14="http://schemas.microsoft.com/office/drawing/2010/main"/>
              </a:ext>
            </a:extLst>
          </a:blip>
          <a:stretch>
            <a:fillRect/>
          </a:stretch>
        </p:blipFill>
        <p:spPr>
          <a:xfrm>
            <a:off x="1852001" y="3405456"/>
            <a:ext cx="4861418" cy="2916851"/>
          </a:xfrm>
          <a:prstGeom prst="rect">
            <a:avLst/>
          </a:prstGeom>
          <a:ln>
            <a:noFill/>
          </a:ln>
          <a:effectLst>
            <a:outerShdw blurRad="292100" dist="139700" dir="2700000" algn="tl" rotWithShape="0">
              <a:srgbClr val="333333">
                <a:alpha val="65000"/>
              </a:srgbClr>
            </a:outerShdw>
          </a:effectLst>
        </p:spPr>
      </p:pic>
      <p:pic>
        <p:nvPicPr>
          <p:cNvPr id="7" name="image12.gif" descr="https://cloud.githubusercontent.com/assets/5084513/13926440/9296d324-ef49-11e5-9819-425eb184098f.gif"/>
          <p:cNvPicPr/>
          <p:nvPr/>
        </p:nvPicPr>
        <p:blipFill>
          <a:blip r:embed="rId4">
            <a:alphaModFix amt="81118"/>
            <a:extLst>
              <a:ext uri="{28A0092B-C50C-407E-A947-70E740481C1C}">
                <a14:useLocalDpi xmlns:a14="http://schemas.microsoft.com/office/drawing/2010/main"/>
              </a:ext>
            </a:extLst>
          </a:blip>
          <a:stretch>
            <a:fillRect/>
          </a:stretch>
        </p:blipFill>
        <p:spPr>
          <a:xfrm>
            <a:off x="1840564" y="299697"/>
            <a:ext cx="4861418" cy="2648195"/>
          </a:xfrm>
          <a:prstGeom prst="rect">
            <a:avLst/>
          </a:prstGeom>
          <a:ln>
            <a:noFill/>
          </a:ln>
          <a:effectLst>
            <a:outerShdw blurRad="292100" dist="139700" dir="2700000" algn="tl" rotWithShape="0">
              <a:srgbClr val="333333">
                <a:alpha val="65000"/>
              </a:srgbClr>
            </a:outerShdw>
          </a:effectLst>
        </p:spPr>
      </p:pic>
      <p:pic>
        <p:nvPicPr>
          <p:cNvPr id="8" name="image13.png" descr="https://www.pubnub.com/wp-content/uploads/2015/08/Mapbox_Logo_2014.svg_.png"/>
          <p:cNvPicPr/>
          <p:nvPr/>
        </p:nvPicPr>
        <p:blipFill>
          <a:blip r:embed="rId5">
            <a:extLst>
              <a:ext uri="{28A0092B-C50C-407E-A947-70E740481C1C}">
                <a14:useLocalDpi xmlns:a14="http://schemas.microsoft.com/office/drawing/2010/main"/>
              </a:ext>
            </a:extLst>
          </a:blip>
          <a:stretch>
            <a:fillRect/>
          </a:stretch>
        </p:blipFill>
        <p:spPr>
          <a:xfrm>
            <a:off x="1839181" y="1974119"/>
            <a:ext cx="2482052" cy="1095024"/>
          </a:xfrm>
          <a:prstGeom prst="rect">
            <a:avLst/>
          </a:prstGeom>
          <a:ln>
            <a:noFill/>
          </a:ln>
          <a:effectLst>
            <a:outerShdw blurRad="292100" dist="139700" dir="2700000" algn="tl" rotWithShape="0">
              <a:srgbClr val="333333">
                <a:alpha val="65000"/>
              </a:srgbClr>
            </a:outerShdw>
          </a:effectLst>
        </p:spPr>
      </p:pic>
      <p:pic>
        <p:nvPicPr>
          <p:cNvPr id="9" name="image15.jpg"/>
          <p:cNvPicPr/>
          <p:nvPr/>
        </p:nvPicPr>
        <p:blipFill>
          <a:blip r:embed="rId6" cstate="print">
            <a:extLst>
              <a:ext uri="{28A0092B-C50C-407E-A947-70E740481C1C}">
                <a14:useLocalDpi xmlns:a14="http://schemas.microsoft.com/office/drawing/2010/main"/>
              </a:ext>
            </a:extLst>
          </a:blip>
          <a:srcRect/>
          <a:stretch>
            <a:fillRect/>
          </a:stretch>
        </p:blipFill>
        <p:spPr>
          <a:xfrm>
            <a:off x="5805460" y="2020341"/>
            <a:ext cx="4693516" cy="2817398"/>
          </a:xfrm>
          <a:prstGeom prst="rect">
            <a:avLst/>
          </a:prstGeom>
          <a:ln>
            <a:noFill/>
          </a:ln>
          <a:effectLst>
            <a:outerShdw blurRad="292100" dist="139700" dir="2700000" algn="tl" rotWithShape="0">
              <a:srgbClr val="333333">
                <a:alpha val="65000"/>
              </a:srgbClr>
            </a:outerShdw>
          </a:effectLst>
        </p:spPr>
      </p:pic>
      <p:pic>
        <p:nvPicPr>
          <p:cNvPr id="10" name="image16.png" descr="http://inmannews.wpengine.netdna-cdn.com/wp-content/uploads/2015/01/Zillow_generic_hero.png"/>
          <p:cNvPicPr/>
          <p:nvPr/>
        </p:nvPicPr>
        <p:blipFill>
          <a:blip r:embed="rId7" cstate="print">
            <a:extLst>
              <a:ext uri="{28A0092B-C50C-407E-A947-70E740481C1C}">
                <a14:useLocalDpi xmlns:a14="http://schemas.microsoft.com/office/drawing/2010/main"/>
              </a:ext>
            </a:extLst>
          </a:blip>
          <a:srcRect/>
          <a:stretch>
            <a:fillRect/>
          </a:stretch>
        </p:blipFill>
        <p:spPr>
          <a:xfrm>
            <a:off x="8894064" y="3238926"/>
            <a:ext cx="1432717" cy="1472320"/>
          </a:xfrm>
          <a:prstGeom prst="rect">
            <a:avLst/>
          </a:prstGeom>
          <a:ln>
            <a:noFill/>
          </a:ln>
          <a:effectLst>
            <a:outerShdw blurRad="292100" dist="139700" dir="2700000" algn="tl" rotWithShape="0">
              <a:srgbClr val="333333">
                <a:alpha val="65000"/>
              </a:srgbClr>
            </a:outerShdw>
          </a:effectLst>
        </p:spPr>
      </p:pic>
      <p:pic>
        <p:nvPicPr>
          <p:cNvPr id="11" name="image18.jpg" descr="The Earth Genome"/>
          <p:cNvPicPr/>
          <p:nvPr/>
        </p:nvPicPr>
        <p:blipFill>
          <a:blip r:embed="rId8" cstate="print">
            <a:extLst>
              <a:ext uri="{28A0092B-C50C-407E-A947-70E740481C1C}">
                <a14:useLocalDpi xmlns:a14="http://schemas.microsoft.com/office/drawing/2010/main"/>
              </a:ext>
            </a:extLst>
          </a:blip>
          <a:stretch>
            <a:fillRect/>
          </a:stretch>
        </p:blipFill>
        <p:spPr>
          <a:xfrm>
            <a:off x="3722051" y="5096748"/>
            <a:ext cx="2884213" cy="11399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6402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13665</TotalTime>
  <Words>420</Words>
  <Application>Microsoft Macintosh PowerPoint</Application>
  <PresentationFormat>Widescreen</PresentationFormat>
  <Paragraphs>59</Paragraphs>
  <Slides>14</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DIN Alternate</vt:lpstr>
      <vt:lpstr>Arial</vt:lpstr>
      <vt:lpstr>Office Theme</vt:lpstr>
      <vt:lpstr>COMMERCE DATA  USABILITY PROJECT</vt:lpstr>
      <vt:lpstr>Commerce agencies are among the biggest contributors to the open data movement.</vt:lpstr>
      <vt:lpstr>PowerPoint Presentation</vt:lpstr>
      <vt:lpstr>Just from one instrument on one of our satellites, we collect, process and disseminate &gt;2.5 TB per day.</vt:lpstr>
      <vt:lpstr>But what can you do with that information? What can we do to encourage data use and  data-drivenness?</vt:lpstr>
      <vt:lpstr>PowerPoint Presentation</vt:lpstr>
      <vt:lpstr>narrative</vt:lpstr>
      <vt:lpstr>commerce.gov/datausability</vt:lpstr>
      <vt:lpstr>PowerPoint Presentation</vt:lpstr>
      <vt:lpstr>DEMOS</vt:lpstr>
      <vt:lpstr>PowerPoint Presentation</vt:lpstr>
      <vt:lpstr>PowerPoint Presentation</vt:lpstr>
      <vt:lpstr>PowerPoint Presentation</vt:lpstr>
      <vt:lpstr>Pri Oberoi / Data Scientist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218</cp:revision>
  <cp:lastPrinted>2016-04-26T12:47:58Z</cp:lastPrinted>
  <dcterms:created xsi:type="dcterms:W3CDTF">2016-04-01T21:11:52Z</dcterms:created>
  <dcterms:modified xsi:type="dcterms:W3CDTF">2016-05-05T03:42:03Z</dcterms:modified>
</cp:coreProperties>
</file>